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4" r:id="rId3"/>
    <p:sldId id="265" r:id="rId4"/>
    <p:sldId id="257" r:id="rId5"/>
    <p:sldId id="258" r:id="rId6"/>
    <p:sldId id="259" r:id="rId7"/>
    <p:sldId id="260" r:id="rId8"/>
    <p:sldId id="262" r:id="rId9"/>
    <p:sldId id="261" r:id="rId10"/>
    <p:sldId id="263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85" d="100"/>
          <a:sy n="85" d="100"/>
        </p:scale>
        <p:origin x="1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80B409-4585-468B-8B13-11C3522EC803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3B6A055-35B4-4296-8DC9-EFA57557AF4B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38229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B409-4585-468B-8B13-11C3522EC803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A055-35B4-4296-8DC9-EFA57557AF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676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B409-4585-468B-8B13-11C3522EC803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A055-35B4-4296-8DC9-EFA57557AF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999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B409-4585-468B-8B13-11C3522EC803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A055-35B4-4296-8DC9-EFA57557AF4B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155341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B409-4585-468B-8B13-11C3522EC803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A055-35B4-4296-8DC9-EFA57557AF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8961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B409-4585-468B-8B13-11C3522EC803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A055-35B4-4296-8DC9-EFA57557AF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1152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B409-4585-468B-8B13-11C3522EC803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A055-35B4-4296-8DC9-EFA57557AF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305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B409-4585-468B-8B13-11C3522EC803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A055-35B4-4296-8DC9-EFA57557AF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3928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B409-4585-468B-8B13-11C3522EC803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A055-35B4-4296-8DC9-EFA57557AF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709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B409-4585-468B-8B13-11C3522EC803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A055-35B4-4296-8DC9-EFA57557AF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186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B409-4585-468B-8B13-11C3522EC803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A055-35B4-4296-8DC9-EFA57557AF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319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B409-4585-468B-8B13-11C3522EC803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A055-35B4-4296-8DC9-EFA57557AF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91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B409-4585-468B-8B13-11C3522EC803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A055-35B4-4296-8DC9-EFA57557AF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861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B409-4585-468B-8B13-11C3522EC803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A055-35B4-4296-8DC9-EFA57557AF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596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B409-4585-468B-8B13-11C3522EC803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A055-35B4-4296-8DC9-EFA57557AF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3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B409-4585-468B-8B13-11C3522EC803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A055-35B4-4296-8DC9-EFA57557AF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712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B409-4585-468B-8B13-11C3522EC803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A055-35B4-4296-8DC9-EFA57557AF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169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80B409-4585-468B-8B13-11C3522EC803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3B6A055-35B4-4296-8DC9-EFA57557AF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864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bukursa.ru/images/&#1056;&#1077;&#1096;&#1077;&#1090;&#1086;&#1095;&#1085;&#1080;&#1082;-&#1082;&#1088;&#1072;&#1089;&#1085;&#1099;&#1081;-Clathrus-ruber.jpg" TargetMode="External"/><Relationship Id="rId3" Type="http://schemas.openxmlformats.org/officeDocument/2006/relationships/hyperlink" Target="http://img1.liveinternet.ru/images/attach/c/9/105/817/105817763_84744015_0_587d9_5176f769_XL.jpg" TargetMode="External"/><Relationship Id="rId7" Type="http://schemas.openxmlformats.org/officeDocument/2006/relationships/hyperlink" Target="http://fb.ru/misc/i/gallery/11458/541128.jpg" TargetMode="External"/><Relationship Id="rId2" Type="http://schemas.openxmlformats.org/officeDocument/2006/relationships/hyperlink" Target="https://7dach.ru/Salmon/samye-strannye-griby-ili-neobychnye-sredi-neobychnyh_2-10312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oleznaya-trava.ru/uploads/posts/2017-03/1489415054_1.jpg" TargetMode="External"/><Relationship Id="rId11" Type="http://schemas.openxmlformats.org/officeDocument/2006/relationships/hyperlink" Target="http://ic.pics.livejournal.com/tanjand/44781189/8408413/8408413_original.jpg" TargetMode="External"/><Relationship Id="rId5" Type="http://schemas.openxmlformats.org/officeDocument/2006/relationships/hyperlink" Target="http://www.krasfun.ru/images/2014/1/3318b_0_f4b9a_a41e9384_XXXL.jpg" TargetMode="External"/><Relationship Id="rId10" Type="http://schemas.openxmlformats.org/officeDocument/2006/relationships/hyperlink" Target="http://chert-poberi.ru/wp-content/uploads/proga/111/images1/201703/igor9-03031719030903_523.jpg" TargetMode="External"/><Relationship Id="rId4" Type="http://schemas.openxmlformats.org/officeDocument/2006/relationships/hyperlink" Target="http://esmastif.ru/images/thumbnails/images/stories/main2/sarkoscifa_avstrijskaya-fill-600x336.jpg" TargetMode="External"/><Relationship Id="rId9" Type="http://schemas.openxmlformats.org/officeDocument/2006/relationships/hyperlink" Target="http://moyateplica.ru/images/mt/mt_palec+diyavola_5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1821" y="553793"/>
            <a:ext cx="10483402" cy="795078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Самые удивительные и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необычные грибы мира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77285" y="2202289"/>
            <a:ext cx="5975797" cy="2926723"/>
          </a:xfrm>
        </p:spPr>
        <p:txBody>
          <a:bodyPr>
            <a:no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 учитель биологии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МКОУ «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Новокаякентская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СОШ»    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Республика Дагестан 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Умалатова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Равганият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Бийбулатовна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                                                                          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9385"/>
            <a:ext cx="3571740" cy="33664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238" y="1532587"/>
            <a:ext cx="2833352" cy="272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423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9403" y="476519"/>
            <a:ext cx="57866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Головач гигантский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4851" y="1609858"/>
            <a:ext cx="632352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Еще один необычный гриб — 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головач гигантский.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Плодовое тело достигает 50 см. Этот гриб – источник ценного сырья, которое изучают  для изготовления противоопухолевых лекарств, а также его используют в народной медицине.</a:t>
            </a:r>
          </a:p>
          <a:p>
            <a:endParaRPr lang="ru-RU" sz="3200" dirty="0" smtClean="0"/>
          </a:p>
          <a:p>
            <a:r>
              <a:rPr lang="ru-RU" sz="3200" dirty="0" smtClean="0"/>
              <a:t> 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848" y="368169"/>
            <a:ext cx="4860205" cy="507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477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5465" y="953037"/>
            <a:ext cx="9903853" cy="3871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Источники информации: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https://7dach.ru/Salmon/samye-strannye-griby-ili-neobychnye-sredi-neobychnyh_2-10312.html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Самые удивительные и  необычные грибы мира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http://img1.liveinternet.ru/images/attach/c/9/105/817/105817763_84744015_0_587d9_5176f769_XL.jpg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Леди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вуалью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http://esmastif.ru/images/thumbnails/images/stories/main2/sarkoscifa_avstrijskaya-fill-600x336.jpg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Саркосцифа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алая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http://www.krasfun.ru/images/2014/1/3318b_0_f4b9a_a41e9384_XXXL.jpg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Коралловый гриб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sz="1400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6"/>
              </a:rPr>
              <a:t>http://poleznaya-trava.ru/uploads/posts/2017-03/1489415054_1.jpg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Гриб-баран</a:t>
            </a:r>
            <a:endParaRPr lang="ru-RU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http://fb.ru/misc/i/gallery/11458/541128.jpg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Львиная грива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http://bukursa.ru/images/Решеточник-красный-Clathrus-ruber.jpg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Решеточник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560"/>
              </a:lnSpc>
              <a:spcAft>
                <a:spcPts val="360"/>
              </a:spcAft>
            </a:pPr>
            <a:r>
              <a:rPr lang="ru-RU" sz="14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http://moyateplica.ru/images/mt/mt_palec+diyavola_5.jpg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Кровоточащий гриб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http://chert-poberi.ru/wp-content/uploads/proga/111/images1/201703/igor9-03031719030903_523.jpg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Головач гигантский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http://ic.pics.livejournal.com/tanjand/44781189/8408413/8408413_original.jpg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Светящие грибы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175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62140" y="103031"/>
            <a:ext cx="3782371" cy="655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Гриб-баран</a:t>
            </a:r>
            <a:endParaRPr lang="ru-RU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0456" y="758916"/>
            <a:ext cx="7070502" cy="4241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Первый — съедобный гриб-трутовик – трутовик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зонтичный.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нас этот гриб называют «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баранёха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или гриб-баран, иногда продают на рынках. Не правда ли, похож на курчавую баранью голову?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Гриб этот совсем не похож на копытообразные трутовики.  Паразитирует этот трутовик чаще на дубе или его пнях, появляется в основании ствола.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566" y="482489"/>
            <a:ext cx="3938741" cy="508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439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8942" y="865273"/>
            <a:ext cx="6349284" cy="4871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Гриб этот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биолюминесцентный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светится бледно-зеленым цветом. Живет на растительных древесных остатках. Оптимальной температурой для мицелия будет значение +27 °С, а для плодовых тел — +21 °С, что является нормой для субтропиков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+21 °С свечение будет сохраняться в течение 3 дней.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93949" y="218942"/>
            <a:ext cx="56066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Светящиеся грибы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570" y="437883"/>
            <a:ext cx="4636395" cy="513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60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852" y="180305"/>
            <a:ext cx="5010150" cy="538336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46220" y="180305"/>
            <a:ext cx="5870546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«Леди </a:t>
            </a: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вуалью»</a:t>
            </a:r>
            <a:endParaRPr lang="ru-RU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3183" y="1236371"/>
            <a:ext cx="5525037" cy="3319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гриб «Леди с вуалью», или бамбуковый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гриб.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Гриб использует «вуаль» для привлечения мух — разносчиков спор. Гриб используют в высокой китайской кухне, выращивают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плантационно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используют в медицине.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770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69774" y="258417"/>
            <a:ext cx="5358981" cy="655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Саркосцифа</a:t>
            </a: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алая</a:t>
            </a:r>
            <a:endParaRPr lang="ru-RU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6214" y="1197735"/>
            <a:ext cx="6732541" cy="4179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Саркосцифа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алая водится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этот гриб по всему миру, его можно увидеть обычно в прохладные месяцы, ранней весной или поздней осенью. Съедобность гриба достоверно неизвестна, однако в любом случае он слишком груб, невкусен и мал для того, чтобы собирать его в промышленных масштабах.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755" y="360609"/>
            <a:ext cx="4692582" cy="524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044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76530" y="270456"/>
            <a:ext cx="4606935" cy="685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Решеточник</a:t>
            </a:r>
            <a:endParaRPr lang="ru-RU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0913" y="926342"/>
            <a:ext cx="6014433" cy="4241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вот еще один, просто инопланетный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клатрус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клатрус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красный, или, как его еще называют,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решеточник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Это тоже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дереворазрущающий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несъедобный гриб, который нечасто можно отыскать в лесах. Его можно встретить в южных районах с мягким климатом.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465" y="270455"/>
            <a:ext cx="4774096" cy="537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643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59865" y="496959"/>
            <a:ext cx="4943104" cy="342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60"/>
              </a:lnSpc>
              <a:spcAft>
                <a:spcPts val="360"/>
              </a:spcAft>
            </a:pPr>
            <a:r>
              <a:rPr lang="ru-RU" sz="32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Кровоточащий гриб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778" y="397703"/>
            <a:ext cx="3734873" cy="528341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7077" y="794476"/>
            <a:ext cx="7340399" cy="5295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Немного страшноват «кровоточащий гриб», который в научной литературе именуется </a:t>
            </a:r>
            <a:r>
              <a:rPr lang="ru-RU" sz="28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гиднеллумом</a:t>
            </a:r>
            <a:r>
              <a:rPr lang="ru-RU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Пека. А еще более устрашающе его другое название — «зуб дьявола». Он имеет горький вкус, поэтому несъедобен. Растет на земле в еловых и сосновых лесах. Он описан для лесов Северной Америки и Европы, а в последние годы был также обнаружен в Иране и Корее.</a:t>
            </a:r>
            <a:br>
              <a:rPr lang="ru-RU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870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53048" y="180305"/>
            <a:ext cx="4466245" cy="655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Коралловый </a:t>
            </a: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гриб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0913" y="759855"/>
            <a:ext cx="6761408" cy="4782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Европы это редкий вид, входящий в красный список видов Дании и Великобритании. А в Ирландии он используется в качестве вида-индикатора для оценки разнообразия грибов бедных субстратов лугов. В последние годы он был отмечен в Нидерландах, и, очевидно, может распространиться далее. Гриб не считается съедобным.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231" y="421193"/>
            <a:ext cx="4398353" cy="512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747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21982" y="206063"/>
            <a:ext cx="49878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Львиная грива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4699" y="991673"/>
            <a:ext cx="7309040" cy="4218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Гриб «львиная грива» —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ежовик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гребенчатый (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Hericium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erinaceus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Bull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Pers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 — очень интересен сходством именно с гривой льва, правда, белого. Этот гриб – родственник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гериция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кораллового, о котором говорилось выше. Этот гриб растет в Приморье, в Крыму и в предгорных областях Кавказа. Гриб съедобен и культивируется. Мицелий его у нас тоже есть в продаже.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739" y="206063"/>
            <a:ext cx="4277187" cy="522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5617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Главное мероприятие</Template>
  <TotalTime>87</TotalTime>
  <Words>563</Words>
  <Application>Microsoft Office PowerPoint</Application>
  <PresentationFormat>Широкоэкранный</PresentationFormat>
  <Paragraphs>40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Impact</vt:lpstr>
      <vt:lpstr>Times New Roman</vt:lpstr>
      <vt:lpstr>Главное мероприятие</vt:lpstr>
      <vt:lpstr>Самые удивительные и  необычные грибы мира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Ravganiyt</dc:creator>
  <cp:lastModifiedBy>Ravganiyt</cp:lastModifiedBy>
  <cp:revision>16</cp:revision>
  <dcterms:created xsi:type="dcterms:W3CDTF">2017-11-16T12:30:28Z</dcterms:created>
  <dcterms:modified xsi:type="dcterms:W3CDTF">2018-03-30T17:52:00Z</dcterms:modified>
</cp:coreProperties>
</file>