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73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772816"/>
            <a:ext cx="7484368" cy="1470025"/>
          </a:xfrm>
        </p:spPr>
        <p:txBody>
          <a:bodyPr/>
          <a:lstStyle>
            <a:lvl1pPr>
              <a:defRPr b="1">
                <a:solidFill>
                  <a:schemeClr val="bg2">
                    <a:lumMod val="10000"/>
                  </a:schemeClr>
                </a:solidFill>
                <a:latin typeface="Century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328498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25000"/>
                  </a:schemeClr>
                </a:solidFill>
                <a:latin typeface="Century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07406-AF5A-4DA5-B4F7-1F25A0C985E3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47121-00A2-4DED-BE01-FEAB2C9E20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3C73A-46E1-407D-B745-5BD0B7B0152F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8B514-AC79-4F8D-84F6-A6A6CA0248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854D5-D43D-4F92-B9BD-EF98E5F28D82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FDA9F-DD6F-4741-9CF7-D0957F6E00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CAB84-17FB-4F53-B224-1CB189E23B1D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29E7E-B38D-4714-B088-A465FF7075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57CA1-D8C1-4CE3-84F9-097810F612C8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BD0C4-2990-48FF-96A0-948A1A4003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411A9-8EDF-492B-9E49-C730F2CFB517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8E6C2-F584-4239-A2A9-4065693DD0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62F71-8509-498E-8B42-D32DF5531984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023DA-DB56-4AFF-B6F6-68809A3CE1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BCBE0-F10F-4039-9C7D-29B91170FAA0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61185-B4A3-42B9-9A0D-02B15328F5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DCDBC-7181-4C0F-8B12-449B92605326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D24EB-8262-4FE1-9CCA-0F1ED0B25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DA852-CF0F-4F8B-8411-9ADC06EF79D5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695A2-414F-4E1F-8BC4-0756D7F1B7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07245-66D3-4A4C-9820-E4EC62A0CD75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EC7BB-4F3C-44C5-B0F6-273FAD4CF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4BD97"/>
            </a:gs>
            <a:gs pos="21001">
              <a:srgbClr val="DDD9C3"/>
            </a:gs>
            <a:gs pos="46001">
              <a:srgbClr val="EEECE1"/>
            </a:gs>
            <a:gs pos="100000">
              <a:schemeClr val="bg2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4763" y="0"/>
            <a:ext cx="34972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619250" y="1600200"/>
            <a:ext cx="70675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C9054F-3BF7-43CE-BEDD-0567D4E2B3C8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73BA3F-07AB-4702-BCA1-0BD0A9EC27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i="1" kern="1200">
          <a:solidFill>
            <a:srgbClr val="1E1C11"/>
          </a:solidFill>
          <a:latin typeface="Century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entury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entury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entury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entury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entury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dirty="0" smtClean="0"/>
              <a:t/>
            </a:r>
            <a:br>
              <a:rPr lang="ru-RU" sz="6600" b="1" dirty="0" smtClean="0"/>
            </a:br>
            <a:r>
              <a:rPr lang="ru-RU" sz="6600" b="1" dirty="0" smtClean="0"/>
              <a:t/>
            </a:r>
            <a:br>
              <a:rPr lang="ru-RU" sz="6600" b="1" dirty="0" smtClean="0"/>
            </a:br>
            <a:r>
              <a:rPr lang="ru-RU" sz="6600" b="1" dirty="0" smtClean="0"/>
              <a:t/>
            </a:r>
            <a:br>
              <a:rPr lang="ru-RU" sz="6600" b="1" dirty="0" smtClean="0"/>
            </a:br>
            <a:r>
              <a:rPr lang="ru-RU" sz="6600" b="1" dirty="0" smtClean="0"/>
              <a:t>    </a:t>
            </a:r>
            <a:r>
              <a:rPr lang="ru-RU" sz="9600" b="1" i="0" dirty="0" smtClean="0">
                <a:solidFill>
                  <a:schemeClr val="accent3">
                    <a:lumMod val="50000"/>
                  </a:schemeClr>
                </a:solidFill>
              </a:rPr>
              <a:t>ШЕРСТЬ</a:t>
            </a:r>
            <a:endParaRPr lang="ru-RU" sz="9600" b="1" i="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10800000" flipV="1">
            <a:off x="1776967" y="5085184"/>
            <a:ext cx="7102231" cy="1455837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УЧИТЕЛЬ ТЕХНОЛОГИИ </a:t>
            </a:r>
            <a:r>
              <a:rPr lang="ru-RU" sz="4400" b="1" i="1" dirty="0" err="1" smtClean="0">
                <a:solidFill>
                  <a:schemeClr val="accent3">
                    <a:lumMod val="50000"/>
                  </a:schemeClr>
                </a:solidFill>
              </a:rPr>
              <a:t>Колыхалина</a:t>
            </a:r>
            <a:r>
              <a:rPr lang="ru-RU" sz="4400" b="1" i="1" dirty="0" smtClean="0">
                <a:solidFill>
                  <a:schemeClr val="accent3">
                    <a:lumMod val="50000"/>
                  </a:schemeClr>
                </a:solidFill>
              </a:rPr>
              <a:t> С. С.</a:t>
            </a:r>
            <a:endParaRPr lang="ru-RU" sz="4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764704"/>
            <a:ext cx="4978896" cy="652934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Первичная  обработка  шерсти.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34443493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8681"/>
          <a:stretch>
            <a:fillRect/>
          </a:stretch>
        </p:blipFill>
        <p:spPr>
          <a:xfrm rot="838613">
            <a:off x="719477" y="3485211"/>
            <a:ext cx="3022776" cy="30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af046b188ecece796639056e50040d8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04799" y="4198464"/>
            <a:ext cx="4636368" cy="2550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berger-akk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60282">
            <a:off x="3531249" y="2201631"/>
            <a:ext cx="5467880" cy="2232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8431d8d-231a-42bd-b86b-b3ded00fd8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798000">
            <a:off x="982504" y="391287"/>
            <a:ext cx="3739480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017200" y="5460326"/>
            <a:ext cx="1109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entury" pitchFamily="18" charset="0"/>
              </a:rPr>
              <a:t>альпака</a:t>
            </a:r>
            <a:endParaRPr lang="ru-RU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axresdefault.jpg"/>
          <p:cNvPicPr>
            <a:picLocks noChangeAspect="1"/>
          </p:cNvPicPr>
          <p:nvPr/>
        </p:nvPicPr>
        <p:blipFill>
          <a:blip r:embed="rId2" cstate="print"/>
          <a:srcRect l="12201" t="29133" r="16925"/>
          <a:stretch>
            <a:fillRect/>
          </a:stretch>
        </p:blipFill>
        <p:spPr>
          <a:xfrm rot="20935878">
            <a:off x="240302" y="488040"/>
            <a:ext cx="5377159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атырау 03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0693">
            <a:off x="3837120" y="2811503"/>
            <a:ext cx="5197584" cy="3898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619250" y="4797152"/>
            <a:ext cx="5977086" cy="132901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1340768"/>
            <a:ext cx="4283968" cy="76870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Первичная  обработка  шерсти.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</a:rPr>
              <a:t>с</a:t>
            </a: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  <a:t>ортируют)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e595fe701c672f4628408882fb0bbd5b__660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419872" y="2996952"/>
            <a:ext cx="5328592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Dust_bunni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4319" b="23632"/>
          <a:stretch>
            <a:fillRect/>
          </a:stretch>
        </p:blipFill>
        <p:spPr>
          <a:xfrm rot="20899696">
            <a:off x="510245" y="780939"/>
            <a:ext cx="4742747" cy="3042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1340768"/>
            <a:ext cx="4788024" cy="72008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Первичная  обработка  шерсти.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  <a:t>разрыхляют)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08230838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6259"/>
          <a:stretch>
            <a:fillRect/>
          </a:stretch>
        </p:blipFill>
        <p:spPr>
          <a:xfrm rot="21389164">
            <a:off x="4017970" y="3706578"/>
            <a:ext cx="4749793" cy="2848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30801003417.jpg"/>
          <p:cNvPicPr>
            <a:picLocks noChangeAspect="1"/>
          </p:cNvPicPr>
          <p:nvPr/>
        </p:nvPicPr>
        <p:blipFill>
          <a:blip r:embed="rId3" cstate="print"/>
          <a:srcRect l="6248" r="4462"/>
          <a:stretch>
            <a:fillRect/>
          </a:stretch>
        </p:blipFill>
        <p:spPr>
          <a:xfrm rot="595744">
            <a:off x="322681" y="1162165"/>
            <a:ext cx="4972769" cy="4174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1124744"/>
            <a:ext cx="4716016" cy="936104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Первичная  обработка  шерсти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  <a:t>промывают)</a:t>
            </a:r>
            <a:endParaRPr lang="ru-RU" sz="5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355976" y="1417638"/>
            <a:ext cx="4330824" cy="283170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Первичная  обработка  шерсти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  <a:t>(сушат)</a:t>
            </a:r>
            <a:endParaRPr lang="ru-RU" sz="5400" dirty="0"/>
          </a:p>
        </p:txBody>
      </p:sp>
      <p:pic>
        <p:nvPicPr>
          <p:cNvPr id="5" name="Рисунок 4" descr="10.jpg"/>
          <p:cNvPicPr>
            <a:picLocks noChangeAspect="1"/>
          </p:cNvPicPr>
          <p:nvPr/>
        </p:nvPicPr>
        <p:blipFill>
          <a:blip r:embed="rId2" cstate="print"/>
          <a:srcRect l="35825" t="21385" r="9051" b="5360"/>
          <a:stretch>
            <a:fillRect/>
          </a:stretch>
        </p:blipFill>
        <p:spPr>
          <a:xfrm>
            <a:off x="4067944" y="3113584"/>
            <a:ext cx="4624264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img1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6053" t="22906" r="27410" b="8681"/>
          <a:stretch>
            <a:fillRect/>
          </a:stretch>
        </p:blipFill>
        <p:spPr>
          <a:xfrm rot="20883930">
            <a:off x="1115616" y="548680"/>
            <a:ext cx="3816424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800" b="1" i="1" dirty="0" smtClean="0">
                <a:solidFill>
                  <a:schemeClr val="accent3">
                    <a:lumMod val="50000"/>
                  </a:schemeClr>
                </a:solidFill>
              </a:rPr>
              <a:t>Домашняя работа: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подобрать 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и принести образцы 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ткани из шерсти, ножницы, клей, альбом.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626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4501"/>
          <a:stretch>
            <a:fillRect/>
          </a:stretch>
        </p:blipFill>
        <p:spPr>
          <a:xfrm>
            <a:off x="1187624" y="3356992"/>
            <a:ext cx="4104456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18308380_e3c3cb5fa5da11aa2a1da21b60942a0c_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3185592"/>
            <a:ext cx="3419872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4" cstate="print">
            <a:lum bright="20000"/>
          </a:blip>
          <a:srcRect t="12307" b="6820"/>
          <a:stretch>
            <a:fillRect/>
          </a:stretch>
        </p:blipFill>
        <p:spPr>
          <a:xfrm>
            <a:off x="2339752" y="980728"/>
            <a:ext cx="532859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Одежда первобытного человека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76074527114760740221chelovek.jpg"/>
          <p:cNvPicPr>
            <a:picLocks noChangeAspect="1"/>
          </p:cNvPicPr>
          <p:nvPr/>
        </p:nvPicPr>
        <p:blipFill>
          <a:blip r:embed="rId2" cstate="print"/>
          <a:srcRect l="41731" r="15744" b="-399"/>
          <a:stretch>
            <a:fillRect/>
          </a:stretch>
        </p:blipFill>
        <p:spPr>
          <a:xfrm>
            <a:off x="6300192" y="548680"/>
            <a:ext cx="2592288" cy="4590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Одежда первобытного человека</a:t>
            </a:r>
            <a:endParaRPr lang="ru-RU" dirty="0"/>
          </a:p>
        </p:txBody>
      </p:sp>
      <p:pic>
        <p:nvPicPr>
          <p:cNvPr id="4" name="Содержимое 3" descr="imag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5744" r="41731"/>
          <a:stretch>
            <a:fillRect/>
          </a:stretch>
        </p:blipFill>
        <p:spPr>
          <a:xfrm>
            <a:off x="1763688" y="1412776"/>
            <a:ext cx="2448272" cy="4813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neanderthal_illustration_kc_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2276872"/>
            <a:ext cx="2443375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4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4797152"/>
            <a:ext cx="2808312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1268760"/>
            <a:ext cx="4258816" cy="148878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Первобытный  человек  приручает животных</a:t>
            </a:r>
            <a:endParaRPr lang="ru-RU" dirty="0"/>
          </a:p>
        </p:txBody>
      </p:sp>
      <p:pic>
        <p:nvPicPr>
          <p:cNvPr id="4" name="Содержимое 3" descr="7d472c7e0bd6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257577">
            <a:off x="1115616" y="3861048"/>
            <a:ext cx="4320480" cy="2767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023-020-.png"/>
          <p:cNvPicPr>
            <a:picLocks noChangeAspect="1"/>
          </p:cNvPicPr>
          <p:nvPr/>
        </p:nvPicPr>
        <p:blipFill>
          <a:blip r:embed="rId3" cstate="print"/>
          <a:srcRect t="3607" r="3611" b="2616"/>
          <a:stretch>
            <a:fillRect/>
          </a:stretch>
        </p:blipFill>
        <p:spPr>
          <a:xfrm>
            <a:off x="5004048" y="2708920"/>
            <a:ext cx="3672408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Odomashnivanie-zhivotny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415504">
            <a:off x="699051" y="357666"/>
            <a:ext cx="3999354" cy="3624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1371918"/>
            <a:ext cx="3898776" cy="45719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Первые приручённые животные</a:t>
            </a:r>
            <a:endParaRPr lang="ru-RU" dirty="0"/>
          </a:p>
        </p:txBody>
      </p:sp>
      <p:pic>
        <p:nvPicPr>
          <p:cNvPr id="4" name="Содержимое 3" descr="img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381" t="48362" r="5932" b="5499"/>
          <a:stretch>
            <a:fillRect/>
          </a:stretch>
        </p:blipFill>
        <p:spPr>
          <a:xfrm>
            <a:off x="2339752" y="3068960"/>
            <a:ext cx="6552728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7.jpg"/>
          <p:cNvPicPr>
            <a:picLocks noChangeAspect="1"/>
          </p:cNvPicPr>
          <p:nvPr/>
        </p:nvPicPr>
        <p:blipFill>
          <a:blip r:embed="rId3" cstate="print"/>
          <a:srcRect l="61025" t="4200" r="3538" b="45800"/>
          <a:stretch>
            <a:fillRect/>
          </a:stretch>
        </p:blipFill>
        <p:spPr>
          <a:xfrm rot="20672921">
            <a:off x="1513834" y="369682"/>
            <a:ext cx="324036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2060848"/>
            <a:ext cx="5148064" cy="576064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Этих животных  разводят  для  получения  шерсти -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5400" b="1" i="0" dirty="0" smtClean="0">
                <a:solidFill>
                  <a:schemeClr val="accent3">
                    <a:lumMod val="50000"/>
                  </a:schemeClr>
                </a:solidFill>
              </a:rPr>
              <a:t>овца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10189322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275241">
            <a:off x="402398" y="518674"/>
            <a:ext cx="4104456" cy="3393017"/>
          </a:xfrm>
        </p:spPr>
      </p:pic>
      <p:pic>
        <p:nvPicPr>
          <p:cNvPr id="5" name="Рисунок 4" descr="p-71F88309-B050-6369-DAEA02D939DFF386-2544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3717032"/>
            <a:ext cx="6948264" cy="2952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1124744"/>
            <a:ext cx="4906888" cy="292894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Этих животных  разводят  для  получения  шерсти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4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7076"/>
          <a:stretch>
            <a:fillRect/>
          </a:stretch>
        </p:blipFill>
        <p:spPr>
          <a:xfrm>
            <a:off x="4644008" y="2924944"/>
            <a:ext cx="4248472" cy="369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gornyiy-baran-71.jpg"/>
          <p:cNvPicPr>
            <a:picLocks noChangeAspect="1"/>
          </p:cNvPicPr>
          <p:nvPr/>
        </p:nvPicPr>
        <p:blipFill>
          <a:blip r:embed="rId3" cstate="print"/>
          <a:srcRect l="2751" t="2795" r="9051"/>
          <a:stretch>
            <a:fillRect/>
          </a:stretch>
        </p:blipFill>
        <p:spPr>
          <a:xfrm rot="20794783">
            <a:off x="350112" y="1006055"/>
            <a:ext cx="4356585" cy="3529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187624" y="4797151"/>
            <a:ext cx="38413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Century" pitchFamily="18" charset="0"/>
              </a:rPr>
              <a:t>баран</a:t>
            </a:r>
          </a:p>
          <a:p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Century" pitchFamily="18" charset="0"/>
              </a:rPr>
              <a:t>коза</a:t>
            </a:r>
            <a:endParaRPr lang="ru-RU" sz="5400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1124744"/>
            <a:ext cx="4896544" cy="288032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Этих животных  разводят  для  получения  шерсти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Рисунок 4" descr="Альпа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2564904"/>
            <a:ext cx="4509120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120272675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0778304">
            <a:off x="1435831" y="655205"/>
            <a:ext cx="3168352" cy="3693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403648" y="4398496"/>
            <a:ext cx="54543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Century" pitchFamily="18" charset="0"/>
              </a:rPr>
              <a:t>лама</a:t>
            </a:r>
          </a:p>
          <a:p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Century" pitchFamily="18" charset="0"/>
              </a:rPr>
              <a:t>альпака</a:t>
            </a:r>
            <a:endParaRPr lang="ru-RU" sz="5400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0008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000084</Template>
  <TotalTime>210</TotalTime>
  <Words>101</Words>
  <Application>Microsoft Office PowerPoint</Application>
  <PresentationFormat>Экран (4:3)</PresentationFormat>
  <Paragraphs>32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000084</vt:lpstr>
      <vt:lpstr>       ШЕРСТЬ</vt:lpstr>
      <vt:lpstr>Одежда первобытного человека</vt:lpstr>
      <vt:lpstr>Одежда первобытного человека</vt:lpstr>
      <vt:lpstr>Первобытный  человек  приручает животных</vt:lpstr>
      <vt:lpstr>Первые приручённые животные</vt:lpstr>
      <vt:lpstr>Этих животных  разводят  для  получения  шерсти - овца </vt:lpstr>
      <vt:lpstr> Этих животных  разводят  для  получения  шерсти</vt:lpstr>
      <vt:lpstr>Этих животных  разводят  для  получения  шерсти</vt:lpstr>
      <vt:lpstr>Этих животных  разводят  для  получения  шерсти</vt:lpstr>
      <vt:lpstr> </vt:lpstr>
      <vt:lpstr>Этих животных  разводят  для  получения  шерсти </vt:lpstr>
      <vt:lpstr>Первичная  обработка  шерсти.</vt:lpstr>
      <vt:lpstr>Первичная  обработка  шерсти. (сортируют)</vt:lpstr>
      <vt:lpstr>Первичная  обработка  шерсти. (разрыхляют)</vt:lpstr>
      <vt:lpstr>Первичная  обработка  шерсти (промывают)</vt:lpstr>
      <vt:lpstr>Первичная  обработка  шерсти (сушат)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</cp:revision>
  <dcterms:created xsi:type="dcterms:W3CDTF">2018-05-07T18:53:56Z</dcterms:created>
  <dcterms:modified xsi:type="dcterms:W3CDTF">2018-05-08T18:26:21Z</dcterms:modified>
</cp:coreProperties>
</file>