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9" r:id="rId4"/>
    <p:sldId id="258" r:id="rId5"/>
    <p:sldId id="280" r:id="rId6"/>
    <p:sldId id="259" r:id="rId7"/>
    <p:sldId id="260" r:id="rId8"/>
    <p:sldId id="283" r:id="rId9"/>
    <p:sldId id="261" r:id="rId10"/>
    <p:sldId id="262" r:id="rId11"/>
    <p:sldId id="264" r:id="rId12"/>
    <p:sldId id="265" r:id="rId13"/>
    <p:sldId id="266" r:id="rId14"/>
    <p:sldId id="268" r:id="rId15"/>
    <p:sldId id="282" r:id="rId16"/>
    <p:sldId id="269" r:id="rId17"/>
    <p:sldId id="270" r:id="rId18"/>
    <p:sldId id="278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81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CF893-F4DD-41F4-AB20-5322968129DB}" type="datetimeFigureOut">
              <a:rPr lang="ru-RU" smtClean="0"/>
              <a:t>06.11.2015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8A4D7-6A18-4F1C-9CF3-DC3212A770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0064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0">
        <p:split orient="vert"/>
      </p:transition>
    </mc:Choice>
    <mc:Fallback xmlns="">
      <p:transition spd="slow" advTm="0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CF893-F4DD-41F4-AB20-5322968129DB}" type="datetimeFigureOut">
              <a:rPr lang="ru-RU" smtClean="0"/>
              <a:t>06.11.2015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8A4D7-6A18-4F1C-9CF3-DC3212A770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8845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0">
        <p:split orient="vert"/>
      </p:transition>
    </mc:Choice>
    <mc:Fallback xmlns="">
      <p:transition spd="slow" advTm="0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CF893-F4DD-41F4-AB20-5322968129DB}" type="datetimeFigureOut">
              <a:rPr lang="ru-RU" smtClean="0"/>
              <a:t>06.11.2015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8A4D7-6A18-4F1C-9CF3-DC3212A770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2780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0">
        <p:split orient="vert"/>
      </p:transition>
    </mc:Choice>
    <mc:Fallback xmlns="">
      <p:transition spd="slow" advTm="0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CF893-F4DD-41F4-AB20-5322968129DB}" type="datetimeFigureOut">
              <a:rPr lang="ru-RU" smtClean="0"/>
              <a:t>06.11.2015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8A4D7-6A18-4F1C-9CF3-DC3212A770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7446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0">
        <p:split orient="vert"/>
      </p:transition>
    </mc:Choice>
    <mc:Fallback xmlns="">
      <p:transition spd="slow" advTm="0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CF893-F4DD-41F4-AB20-5322968129DB}" type="datetimeFigureOut">
              <a:rPr lang="ru-RU" smtClean="0"/>
              <a:t>06.11.2015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8A4D7-6A18-4F1C-9CF3-DC3212A770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4261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0">
        <p:split orient="vert"/>
      </p:transition>
    </mc:Choice>
    <mc:Fallback xmlns="">
      <p:transition spd="slow" advTm="0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CF893-F4DD-41F4-AB20-5322968129DB}" type="datetimeFigureOut">
              <a:rPr lang="ru-RU" smtClean="0"/>
              <a:t>06.11.2015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8A4D7-6A18-4F1C-9CF3-DC3212A770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2480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0">
        <p:split orient="vert"/>
      </p:transition>
    </mc:Choice>
    <mc:Fallback xmlns="">
      <p:transition spd="slow" advTm="0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CF893-F4DD-41F4-AB20-5322968129DB}" type="datetimeFigureOut">
              <a:rPr lang="ru-RU" smtClean="0"/>
              <a:t>06.11.2015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8A4D7-6A18-4F1C-9CF3-DC3212A770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6983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0">
        <p:split orient="vert"/>
      </p:transition>
    </mc:Choice>
    <mc:Fallback xmlns="">
      <p:transition spd="slow" advTm="0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CF893-F4DD-41F4-AB20-5322968129DB}" type="datetimeFigureOut">
              <a:rPr lang="ru-RU" smtClean="0"/>
              <a:t>06.11.2015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8A4D7-6A18-4F1C-9CF3-DC3212A770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1288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0">
        <p:split orient="vert"/>
      </p:transition>
    </mc:Choice>
    <mc:Fallback xmlns="">
      <p:transition spd="slow" advTm="0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CF893-F4DD-41F4-AB20-5322968129DB}" type="datetimeFigureOut">
              <a:rPr lang="ru-RU" smtClean="0"/>
              <a:t>06.11.2015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8A4D7-6A18-4F1C-9CF3-DC3212A770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8758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0">
        <p:split orient="vert"/>
      </p:transition>
    </mc:Choice>
    <mc:Fallback xmlns="">
      <p:transition spd="slow" advTm="0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CF893-F4DD-41F4-AB20-5322968129DB}" type="datetimeFigureOut">
              <a:rPr lang="ru-RU" smtClean="0"/>
              <a:t>06.11.2015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8A4D7-6A18-4F1C-9CF3-DC3212A770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5015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0">
        <p:split orient="vert"/>
      </p:transition>
    </mc:Choice>
    <mc:Fallback xmlns="">
      <p:transition spd="slow" advTm="0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CF893-F4DD-41F4-AB20-5322968129DB}" type="datetimeFigureOut">
              <a:rPr lang="ru-RU" smtClean="0"/>
              <a:t>06.11.2015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8A4D7-6A18-4F1C-9CF3-DC3212A770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0558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0">
        <p:split orient="vert"/>
      </p:transition>
    </mc:Choice>
    <mc:Fallback xmlns="">
      <p:transition spd="slow" advTm="0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6CF893-F4DD-41F4-AB20-5322968129DB}" type="datetimeFigureOut">
              <a:rPr lang="ru-RU" smtClean="0"/>
              <a:t>06.11.2015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28A4D7-6A18-4F1C-9CF3-DC3212A770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1937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250" advTm="0">
        <p:split orient="vert"/>
      </p:transition>
    </mc:Choice>
    <mc:Fallback xmlns="">
      <p:transition spd="slow" advTm="0">
        <p:split orient="vert"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6.xml"/><Relationship Id="rId4" Type="http://schemas.openxmlformats.org/officeDocument/2006/relationships/audio" Target="../media/media2.mp3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png"/><Relationship Id="rId7" Type="http://schemas.openxmlformats.org/officeDocument/2006/relationships/image" Target="../media/image25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jpeg"/><Relationship Id="rId11" Type="http://schemas.openxmlformats.org/officeDocument/2006/relationships/image" Target="../media/image29.jpeg"/><Relationship Id="rId5" Type="http://schemas.openxmlformats.org/officeDocument/2006/relationships/image" Target="../media/image23.jpeg"/><Relationship Id="rId10" Type="http://schemas.openxmlformats.org/officeDocument/2006/relationships/image" Target="../media/image28.jpeg"/><Relationship Id="rId4" Type="http://schemas.openxmlformats.org/officeDocument/2006/relationships/image" Target="../media/image22.jpeg"/><Relationship Id="rId9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.png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95536" y="2708920"/>
            <a:ext cx="8229600" cy="1143000"/>
          </a:xfrm>
        </p:spPr>
        <p:txBody>
          <a:bodyPr>
            <a:noAutofit/>
          </a:bodyPr>
          <a:lstStyle/>
          <a:p>
            <a:r>
              <a:rPr lang="ru-RU" sz="9600" b="1" dirty="0" smtClean="0">
                <a:solidFill>
                  <a:srgbClr val="7030A0"/>
                </a:solidFill>
                <a:latin typeface="Comic Sans MS" pitchFamily="66" charset="0"/>
              </a:rPr>
              <a:t>С Е М Ь Я…</a:t>
            </a:r>
            <a:endParaRPr lang="ru-RU" sz="9600" b="1" dirty="0">
              <a:solidFill>
                <a:srgbClr val="7030A0"/>
              </a:solidFill>
              <a:latin typeface="Comic Sans MS" pitchFamily="66" charset="0"/>
            </a:endParaRPr>
          </a:p>
        </p:txBody>
      </p:sp>
      <p:pic>
        <p:nvPicPr>
          <p:cNvPr id="5" name="Ричард Клайдерман - Композитор Поль де Сенневиль--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19652" y="6285271"/>
            <a:ext cx="609600" cy="609600"/>
          </a:xfrm>
          <a:prstGeom prst="rect">
            <a:avLst/>
          </a:prstGeom>
        </p:spPr>
      </p:pic>
      <p:pic>
        <p:nvPicPr>
          <p:cNvPr id="6" name="A. Ventura - Tornero  (audiopoisk.com)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19652" y="628527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435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 numSld="7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1162422"/>
            <a:ext cx="3600400" cy="54006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7030A0"/>
                </a:solidFill>
              </a:rPr>
              <a:t>Папа всегда был папой?</a:t>
            </a:r>
            <a:endParaRPr lang="ru-RU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9750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415" y="1441834"/>
            <a:ext cx="2721595" cy="408239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010" y="1441834"/>
            <a:ext cx="2721595" cy="408239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1606" y="1441834"/>
            <a:ext cx="2721595" cy="4082393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7030A0"/>
                </a:solidFill>
              </a:rPr>
              <a:t>Назовите возрастные отличия.</a:t>
            </a:r>
            <a:endParaRPr lang="ru-RU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29510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1207136"/>
            <a:ext cx="3960440" cy="5280587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7030A0"/>
                </a:solidFill>
              </a:rPr>
              <a:t>Бабушка всегда была бабушкой?</a:t>
            </a:r>
            <a:endParaRPr lang="ru-RU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11922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1268760"/>
            <a:ext cx="3528392" cy="528598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7030A0"/>
                </a:solidFill>
              </a:rPr>
              <a:t>Мама всегда была мамой?</a:t>
            </a:r>
            <a:endParaRPr lang="ru-RU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54502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268760"/>
            <a:ext cx="3151628" cy="381642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3148" y="1268760"/>
            <a:ext cx="2547464" cy="381642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8564" y="1292617"/>
            <a:ext cx="2862318" cy="3816424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7030A0"/>
                </a:solidFill>
              </a:rPr>
              <a:t>Назовите возрастные отличия.</a:t>
            </a:r>
            <a:endParaRPr lang="ru-RU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52884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7030A0"/>
                </a:solidFill>
              </a:rPr>
              <a:t>Фотогалерея</a:t>
            </a:r>
            <a:endParaRPr lang="ru-RU" b="1" dirty="0">
              <a:solidFill>
                <a:srgbClr val="7030A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94156">
            <a:off x="611561" y="1268760"/>
            <a:ext cx="2160240" cy="1620637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0083" y="4570538"/>
            <a:ext cx="2761140" cy="1935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66133">
            <a:off x="488190" y="4213731"/>
            <a:ext cx="1680370" cy="237078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6547" y="3558699"/>
            <a:ext cx="2210906" cy="172819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90456">
            <a:off x="6307135" y="1268760"/>
            <a:ext cx="2521125" cy="168009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2741">
            <a:off x="6175430" y="2873112"/>
            <a:ext cx="2483104" cy="165436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052">
            <a:off x="4597789" y="1234339"/>
            <a:ext cx="1458747" cy="222945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6240" y="4853500"/>
            <a:ext cx="2520281" cy="181964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45495">
            <a:off x="2886189" y="1146430"/>
            <a:ext cx="1631409" cy="244864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156" y="3045273"/>
            <a:ext cx="2272068" cy="1515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9438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5" y="692696"/>
            <a:ext cx="7200801" cy="5400600"/>
          </a:xfrm>
          <a:prstGeom prst="rect">
            <a:avLst/>
          </a:prstGeom>
        </p:spPr>
      </p:pic>
      <p:pic>
        <p:nvPicPr>
          <p:cNvPr id="4" name="Ричард Клайдерман - Композитор Поль де Сенневиль--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34400" y="6248400"/>
            <a:ext cx="609600" cy="6096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692696"/>
            <a:ext cx="7200801" cy="54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812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10000">
        <p:split orient="vert"/>
      </p:transition>
    </mc:Choice>
    <mc:Fallback xmlns="">
      <p:transition spd="slow" advClick="0" advTm="10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6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379" y="476672"/>
            <a:ext cx="8425240" cy="5904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8367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10000">
        <p:split orient="vert"/>
      </p:transition>
    </mc:Choice>
    <mc:Fallback xmlns="">
      <p:transition spd="slow" advClick="0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250" y="338137"/>
            <a:ext cx="4381500" cy="6181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282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10000">
        <p:split orient="vert"/>
      </p:transition>
    </mc:Choice>
    <mc:Fallback xmlns="">
      <p:transition spd="slow" advClick="0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450850"/>
            <a:ext cx="7620000" cy="595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432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10000">
        <p:split orient="vert"/>
      </p:transition>
    </mc:Choice>
    <mc:Fallback xmlns="">
      <p:transition spd="slow" advClick="0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260648"/>
            <a:ext cx="6408712" cy="6408712"/>
          </a:xfrm>
          <a:prstGeom prst="rect">
            <a:avLst/>
          </a:prstGeom>
        </p:spPr>
      </p:pic>
      <p:pic>
        <p:nvPicPr>
          <p:cNvPr id="3" name="Голос00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76456" y="6328556"/>
            <a:ext cx="340804" cy="340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869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4000">
        <p:split orient="vert"/>
      </p:transition>
    </mc:Choice>
    <mc:Fallback xmlns="">
      <p:transition spd="slow" advClick="0" advTm="4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2642" numSld="7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831" y="548679"/>
            <a:ext cx="8536284" cy="5688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636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10000">
        <p:split orient="vert"/>
      </p:transition>
    </mc:Choice>
    <mc:Fallback xmlns="">
      <p:transition spd="slow" advClick="0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78" y="692697"/>
            <a:ext cx="8214046" cy="547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930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10000">
        <p:split orient="vert"/>
      </p:transition>
    </mc:Choice>
    <mc:Fallback xmlns="">
      <p:transition spd="slow" advClick="0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8379" y="188640"/>
            <a:ext cx="4259845" cy="6510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536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10000">
        <p:split orient="vert"/>
      </p:transition>
    </mc:Choice>
    <mc:Fallback xmlns="">
      <p:transition spd="slow" advClick="0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32656"/>
            <a:ext cx="8604448" cy="621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782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10000">
        <p:split orient="vert"/>
      </p:transition>
    </mc:Choice>
    <mc:Fallback xmlns="">
      <p:transition spd="slow" advClick="0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7428" y="260648"/>
            <a:ext cx="4203585" cy="6309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593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10000">
        <p:split orient="vert"/>
      </p:transition>
    </mc:Choice>
    <mc:Fallback xmlns="">
      <p:transition spd="slow" advClick="0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41408"/>
            <a:ext cx="8546526" cy="5701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504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10000">
        <p:split orient="vert"/>
      </p:transition>
    </mc:Choice>
    <mc:Fallback xmlns="">
      <p:transition spd="slow" advClick="0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476672"/>
            <a:ext cx="8568952" cy="5976664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7030A0"/>
                </a:solidFill>
                <a:latin typeface="Comic Sans MS" pitchFamily="66" charset="0"/>
              </a:rPr>
              <a:t>Семья – это радость, тепло и уют.</a:t>
            </a:r>
            <a:br>
              <a:rPr lang="ru-RU" b="1" dirty="0" smtClean="0">
                <a:solidFill>
                  <a:srgbClr val="7030A0"/>
                </a:solidFill>
                <a:latin typeface="Comic Sans MS" pitchFamily="66" charset="0"/>
              </a:rPr>
            </a:br>
            <a:r>
              <a:rPr lang="ru-RU" b="1" dirty="0" smtClean="0">
                <a:solidFill>
                  <a:srgbClr val="7030A0"/>
                </a:solidFill>
                <a:latin typeface="Comic Sans MS" pitchFamily="66" charset="0"/>
              </a:rPr>
              <a:t>Семья – это дом, где тебя всегда ждут.</a:t>
            </a:r>
            <a:br>
              <a:rPr lang="ru-RU" b="1" dirty="0" smtClean="0">
                <a:solidFill>
                  <a:srgbClr val="7030A0"/>
                </a:solidFill>
                <a:latin typeface="Comic Sans MS" pitchFamily="66" charset="0"/>
              </a:rPr>
            </a:br>
            <a:r>
              <a:rPr lang="ru-RU" b="1" dirty="0" smtClean="0">
                <a:solidFill>
                  <a:srgbClr val="7030A0"/>
                </a:solidFill>
                <a:latin typeface="Comic Sans MS" pitchFamily="66" charset="0"/>
              </a:rPr>
              <a:t>Если мир и дружба в семье:</a:t>
            </a:r>
            <a:br>
              <a:rPr lang="ru-RU" b="1" dirty="0" smtClean="0">
                <a:solidFill>
                  <a:srgbClr val="7030A0"/>
                </a:solidFill>
                <a:latin typeface="Comic Sans MS" pitchFamily="66" charset="0"/>
              </a:rPr>
            </a:br>
            <a:r>
              <a:rPr lang="ru-RU" b="1" dirty="0" smtClean="0">
                <a:solidFill>
                  <a:srgbClr val="7030A0"/>
                </a:solidFill>
                <a:latin typeface="Comic Sans MS" pitchFamily="66" charset="0"/>
              </a:rPr>
              <a:t>Счастливы дети!</a:t>
            </a:r>
            <a:br>
              <a:rPr lang="ru-RU" b="1" dirty="0" smtClean="0">
                <a:solidFill>
                  <a:srgbClr val="7030A0"/>
                </a:solidFill>
                <a:latin typeface="Comic Sans MS" pitchFamily="66" charset="0"/>
              </a:rPr>
            </a:br>
            <a:r>
              <a:rPr lang="ru-RU" b="1" dirty="0" smtClean="0">
                <a:solidFill>
                  <a:srgbClr val="7030A0"/>
                </a:solidFill>
                <a:latin typeface="Comic Sans MS" pitchFamily="66" charset="0"/>
              </a:rPr>
              <a:t>Счастливы все!</a:t>
            </a:r>
            <a:endParaRPr lang="ru-RU" b="1" dirty="0">
              <a:solidFill>
                <a:srgbClr val="7030A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7702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0">
        <p:split orient="vert"/>
      </p:transition>
    </mc:Choice>
    <mc:Fallback xmlns="">
      <p:transition spd="slow" advTm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843" y="260648"/>
            <a:ext cx="6472493" cy="6436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337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4000">
        <p:split orient="vert"/>
      </p:transition>
    </mc:Choice>
    <mc:Fallback xmlns="">
      <p:transition spd="slow" advClick="0" advTm="4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312" y="548680"/>
            <a:ext cx="8568952" cy="5712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803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4000">
        <p:split orient="vert"/>
      </p:transition>
    </mc:Choice>
    <mc:Fallback xmlns="">
      <p:transition spd="slow" advClick="0" advTm="4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73" y="548680"/>
            <a:ext cx="7584843" cy="568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432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4000">
        <p:split orient="vert"/>
      </p:transition>
    </mc:Choice>
    <mc:Fallback xmlns="">
      <p:transition spd="slow" advClick="0" advTm="4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620688"/>
            <a:ext cx="7092788" cy="5674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610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555" y="548680"/>
            <a:ext cx="8707889" cy="5761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807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7030A0"/>
                </a:solidFill>
              </a:rPr>
              <a:t>Одна семья!</a:t>
            </a:r>
            <a:endParaRPr lang="ru-RU" b="1" dirty="0">
              <a:solidFill>
                <a:srgbClr val="7030A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733962"/>
            <a:ext cx="2952915" cy="172333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733962"/>
            <a:ext cx="3013497" cy="200899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910" y="3863112"/>
            <a:ext cx="3094261" cy="206826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212" y="3863112"/>
            <a:ext cx="2744357" cy="205664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84116"/>
            <a:ext cx="9144000" cy="4357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3008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25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0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7" y="1223197"/>
            <a:ext cx="3600401" cy="5400601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7030A0"/>
                </a:solidFill>
              </a:rPr>
              <a:t>Дедушка всегда был дедушкой?</a:t>
            </a:r>
            <a:endParaRPr lang="ru-RU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0209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183</TotalTime>
  <Words>47</Words>
  <Application>Microsoft Office PowerPoint</Application>
  <PresentationFormat>Экран (4:3)</PresentationFormat>
  <Paragraphs>10</Paragraphs>
  <Slides>26</Slides>
  <Notes>0</Notes>
  <HiddenSlides>0</HiddenSlides>
  <MMClips>4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0" baseType="lpstr">
      <vt:lpstr>Arial</vt:lpstr>
      <vt:lpstr>Calibri</vt:lpstr>
      <vt:lpstr>Comic Sans MS</vt:lpstr>
      <vt:lpstr>Тема Office</vt:lpstr>
      <vt:lpstr>С Е М Ь Я…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Одна семья!</vt:lpstr>
      <vt:lpstr>Дедушка всегда был дедушкой?</vt:lpstr>
      <vt:lpstr>Папа всегда был папой?</vt:lpstr>
      <vt:lpstr>Назовите возрастные отличия.</vt:lpstr>
      <vt:lpstr>Бабушка всегда была бабушкой?</vt:lpstr>
      <vt:lpstr>Мама всегда была мамой?</vt:lpstr>
      <vt:lpstr>Назовите возрастные отличия.</vt:lpstr>
      <vt:lpstr>Фотогалерея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Семья – это радость, тепло и уют. Семья – это дом, где тебя всегда ждут. Если мир и дружба в семье: Счастливы дети! Счастливы все!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 Е М Ь Я…</dc:title>
  <dc:creator>Admin</dc:creator>
  <cp:lastModifiedBy>USER</cp:lastModifiedBy>
  <cp:revision>18</cp:revision>
  <dcterms:created xsi:type="dcterms:W3CDTF">2013-10-23T15:15:47Z</dcterms:created>
  <dcterms:modified xsi:type="dcterms:W3CDTF">2015-11-05T18:09:27Z</dcterms:modified>
</cp:coreProperties>
</file>