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8" r:id="rId2"/>
    <p:sldId id="256" r:id="rId3"/>
    <p:sldId id="257" r:id="rId4"/>
    <p:sldId id="272" r:id="rId5"/>
    <p:sldId id="269" r:id="rId6"/>
    <p:sldId id="270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9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6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4F26-04E5-4276-9382-1B929B07FF4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1049-AC2D-49C7-88BA-27215F2EB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37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1049-AC2D-49C7-88BA-27215F2EB5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24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BE2D04-669D-4BBE-9630-85A32E27B016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18673B-CA33-4CA0-8EB8-5539EE28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8256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1196752"/>
            <a:ext cx="514806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 мая –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семьи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949280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КГКУ «Центр содействия семейному устройству пгт Ярославский»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14338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Подготовила:                                                                 воспитатель – Хохлова                       Наталья Витальевна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638132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2017 год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802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828" y="40943"/>
            <a:ext cx="7268344" cy="74994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семьии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31429"/>
            <a:ext cx="6400800" cy="1752600"/>
          </a:xfrm>
        </p:spPr>
        <p:txBody>
          <a:bodyPr/>
          <a:lstStyle/>
          <a:p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1026" name="Picture 2" descr="C:\Users\Администратор\Downloads\семья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6337" y="0"/>
            <a:ext cx="93271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836712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Семья – любви великой царство.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 ней вера, праведность и сила.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Семья – опора государства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Страны моей, моей России.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Семья – источник изначальный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Небесным ангелом хранимый.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И грусть, и радость, и печали –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Одни на всех, неразделимы.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4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79" y="542011"/>
            <a:ext cx="5760640" cy="25922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Хрустальным голосом капели</a:t>
            </a:r>
          </a:p>
          <a:p>
            <a:pPr marL="137160" indent="0">
              <a:buNone/>
            </a:pPr>
            <a:r>
              <a:rPr lang="ru-RU" dirty="0"/>
              <a:t>Звенит ребячий смех чудесный,</a:t>
            </a:r>
          </a:p>
          <a:p>
            <a:pPr marL="137160" indent="0">
              <a:buNone/>
            </a:pPr>
            <a:r>
              <a:rPr lang="ru-RU" dirty="0"/>
              <a:t>И мать сидит у колыбели,</a:t>
            </a:r>
          </a:p>
          <a:p>
            <a:pPr marL="137160" indent="0">
              <a:buNone/>
            </a:pPr>
            <a:r>
              <a:rPr lang="ru-RU" dirty="0"/>
              <a:t>Дитя лаская тихой песней.</a:t>
            </a:r>
          </a:p>
          <a:p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037" y="48282"/>
            <a:ext cx="3505200" cy="31527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7659267" y="283396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Кугач</a:t>
            </a:r>
            <a:r>
              <a:rPr lang="ru-RU" dirty="0" smtClean="0">
                <a:solidFill>
                  <a:srgbClr val="C00000"/>
                </a:solidFill>
              </a:rPr>
              <a:t> Ю.П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3352222"/>
            <a:ext cx="47498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И дом молитвой освященный</a:t>
            </a:r>
          </a:p>
          <a:p>
            <a:r>
              <a:rPr lang="ru-RU" sz="2800" dirty="0"/>
              <a:t>Стоит открытый всем ветрам,</a:t>
            </a:r>
          </a:p>
          <a:p>
            <a:r>
              <a:rPr lang="ru-RU" sz="2800" dirty="0"/>
              <a:t>И учит бабушка внучонка</a:t>
            </a:r>
          </a:p>
          <a:p>
            <a:r>
              <a:rPr lang="ru-RU" sz="2800" dirty="0"/>
              <a:t>Словам: </a:t>
            </a:r>
            <a:r>
              <a:rPr lang="ru-RU" sz="2800" dirty="0" smtClean="0"/>
              <a:t>«Отчизна»,</a:t>
            </a:r>
          </a:p>
          <a:p>
            <a:r>
              <a:rPr lang="ru-RU" sz="2800" dirty="0" smtClean="0"/>
              <a:t>        «Мама»,</a:t>
            </a:r>
          </a:p>
          <a:p>
            <a:r>
              <a:rPr lang="ru-RU" sz="2800" dirty="0" smtClean="0"/>
              <a:t>                    «Храм</a:t>
            </a:r>
            <a:r>
              <a:rPr lang="ru-RU" sz="2800" dirty="0"/>
              <a:t>»</a:t>
            </a:r>
            <a:r>
              <a:rPr lang="ru-RU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4" y="2833964"/>
            <a:ext cx="3756222" cy="326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65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3" y="332656"/>
            <a:ext cx="874897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743" y="21593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счастье,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любовь и удача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летом поездки на дачу.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праздник, семейные даты,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Подарки, покупки, приятные траты.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65313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труд, друг 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друге забота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 домашней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работы.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Семья – это важно!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Семья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это сложно!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счастливо жить одному невозможно!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395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47117">
            <a:off x="1069008" y="715960"/>
            <a:ext cx="7191305" cy="5393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94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630200" cy="108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371" y="131302"/>
            <a:ext cx="613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мысли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мечты всегда о семье…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IMG_3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692696"/>
            <a:ext cx="1728192" cy="1296144"/>
          </a:xfrm>
          <a:prstGeom prst="rect">
            <a:avLst/>
          </a:prstGeom>
        </p:spPr>
      </p:pic>
      <p:pic>
        <p:nvPicPr>
          <p:cNvPr id="6" name="Рисунок 5" descr="IMG_19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124744"/>
            <a:ext cx="1824202" cy="1368152"/>
          </a:xfrm>
          <a:prstGeom prst="rect">
            <a:avLst/>
          </a:prstGeom>
        </p:spPr>
      </p:pic>
      <p:pic>
        <p:nvPicPr>
          <p:cNvPr id="7" name="Рисунок 6" descr="IMG_1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04864"/>
            <a:ext cx="1883701" cy="1412776"/>
          </a:xfrm>
          <a:prstGeom prst="rect">
            <a:avLst/>
          </a:prstGeom>
        </p:spPr>
      </p:pic>
      <p:pic>
        <p:nvPicPr>
          <p:cNvPr id="8" name="Рисунок 7" descr="IMG_33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548680"/>
            <a:ext cx="1437624" cy="1916832"/>
          </a:xfrm>
          <a:prstGeom prst="rect">
            <a:avLst/>
          </a:prstGeom>
        </p:spPr>
      </p:pic>
      <p:pic>
        <p:nvPicPr>
          <p:cNvPr id="9" name="Рисунок 8" descr="IMG_3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1196752"/>
            <a:ext cx="1491630" cy="1988840"/>
          </a:xfrm>
          <a:prstGeom prst="rect">
            <a:avLst/>
          </a:prstGeom>
        </p:spPr>
      </p:pic>
      <p:pic>
        <p:nvPicPr>
          <p:cNvPr id="10" name="Рисунок 9" descr="IMG_43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1268760"/>
            <a:ext cx="1653648" cy="2204864"/>
          </a:xfrm>
          <a:prstGeom prst="rect">
            <a:avLst/>
          </a:prstGeom>
        </p:spPr>
      </p:pic>
      <p:pic>
        <p:nvPicPr>
          <p:cNvPr id="11" name="Рисунок 10" descr="IMG_35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5656" y="2420888"/>
            <a:ext cx="2123728" cy="1592796"/>
          </a:xfrm>
          <a:prstGeom prst="rect">
            <a:avLst/>
          </a:prstGeom>
        </p:spPr>
      </p:pic>
      <p:pic>
        <p:nvPicPr>
          <p:cNvPr id="12" name="Рисунок 11" descr="IMG_654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99784" y="3140968"/>
            <a:ext cx="1944216" cy="2592288"/>
          </a:xfrm>
          <a:prstGeom prst="rect">
            <a:avLst/>
          </a:prstGeom>
        </p:spPr>
      </p:pic>
      <p:pic>
        <p:nvPicPr>
          <p:cNvPr id="13" name="Рисунок 12" descr="IMG_59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52120" y="3645024"/>
            <a:ext cx="2483768" cy="1862826"/>
          </a:xfrm>
          <a:prstGeom prst="rect">
            <a:avLst/>
          </a:prstGeom>
        </p:spPr>
      </p:pic>
      <p:pic>
        <p:nvPicPr>
          <p:cNvPr id="14" name="Рисунок 13" descr="IMG_430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293096"/>
            <a:ext cx="3131840" cy="2348880"/>
          </a:xfrm>
          <a:prstGeom prst="rect">
            <a:avLst/>
          </a:prstGeom>
        </p:spPr>
      </p:pic>
      <p:pic>
        <p:nvPicPr>
          <p:cNvPr id="15" name="Рисунок 14" descr="IMG_596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3968" y="4581128"/>
            <a:ext cx="2592288" cy="1944216"/>
          </a:xfrm>
          <a:prstGeom prst="rect">
            <a:avLst/>
          </a:prstGeom>
        </p:spPr>
      </p:pic>
      <p:pic>
        <p:nvPicPr>
          <p:cNvPr id="16" name="Рисунок 15" descr="IMG_597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068960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19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71" y="15455"/>
            <a:ext cx="3607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создания семьи-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семейный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SAM_4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05693">
            <a:off x="531103" y="1254990"/>
            <a:ext cx="5796136" cy="2256853"/>
          </a:xfrm>
          <a:prstGeom prst="rect">
            <a:avLst/>
          </a:prstGeom>
        </p:spPr>
      </p:pic>
      <p:pic>
        <p:nvPicPr>
          <p:cNvPr id="5" name="Рисунок 4" descr="SAM_427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04864"/>
            <a:ext cx="3491880" cy="1984410"/>
          </a:xfrm>
          <a:prstGeom prst="rect">
            <a:avLst/>
          </a:prstGeom>
        </p:spPr>
      </p:pic>
      <p:pic>
        <p:nvPicPr>
          <p:cNvPr id="6" name="Рисунок 5" descr="IMG_6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2376264" cy="2340365"/>
          </a:xfrm>
          <a:prstGeom prst="rect">
            <a:avLst/>
          </a:prstGeom>
        </p:spPr>
      </p:pic>
      <p:pic>
        <p:nvPicPr>
          <p:cNvPr id="7" name="Рисунок 6" descr="SAM_4771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581128"/>
            <a:ext cx="2447309" cy="1850236"/>
          </a:xfrm>
          <a:prstGeom prst="rect">
            <a:avLst/>
          </a:prstGeom>
        </p:spPr>
      </p:pic>
      <p:pic>
        <p:nvPicPr>
          <p:cNvPr id="8" name="Рисунок 7" descr="SAM_47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789040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75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untit7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31301">
            <a:off x="4464234" y="2178234"/>
            <a:ext cx="4158216" cy="4158216"/>
          </a:xfrm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68407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Всегда </a:t>
            </a:r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будьте  вместе</a:t>
            </a:r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любовь  </a:t>
            </a:r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берегите,</a:t>
            </a:r>
          </a:p>
          <a:p>
            <a:pPr algn="ctr"/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Обиды  </a:t>
            </a:r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ссоры </a:t>
            </a:r>
            <a:endParaRPr lang="ru-RU" sz="4800" b="1" i="1" u="sng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Подальше  </a:t>
            </a:r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гоните,</a:t>
            </a:r>
          </a:p>
          <a:p>
            <a:pPr algn="ctr"/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Хочу, </a:t>
            </a:r>
            <a:endParaRPr lang="ru-RU" sz="4800" b="1" i="1" u="sng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 </a:t>
            </a:r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 нас </a:t>
            </a:r>
            <a:endParaRPr lang="ru-RU" sz="4800" b="1" i="1" u="sng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говорили </a:t>
            </a:r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друзья</a:t>
            </a:r>
            <a:r>
              <a:rPr lang="ru-RU" sz="48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800" b="1" i="1" u="sng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i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хорошая Ваша семья!</a:t>
            </a:r>
          </a:p>
        </p:txBody>
      </p:sp>
    </p:spTree>
    <p:extLst>
      <p:ext uri="{BB962C8B-B14F-4D97-AF65-F5344CB8AC3E}">
        <p14:creationId xmlns="" xmlns:p14="http://schemas.microsoft.com/office/powerpoint/2010/main" val="11314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233</Words>
  <Application>Microsoft Office PowerPoint</Application>
  <PresentationFormat>Экран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День семьии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семьи</dc:title>
  <dc:creator>Пользователь Windows</dc:creator>
  <cp:lastModifiedBy>Олег</cp:lastModifiedBy>
  <cp:revision>58</cp:revision>
  <dcterms:created xsi:type="dcterms:W3CDTF">2012-05-12T11:08:10Z</dcterms:created>
  <dcterms:modified xsi:type="dcterms:W3CDTF">2017-05-15T02:10:25Z</dcterms:modified>
</cp:coreProperties>
</file>