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E0C8BC-7BC2-4B85-9D05-4D236B24974C}" type="datetimeFigureOut">
              <a:rPr lang="ru-RU" smtClean="0"/>
              <a:pPr/>
              <a:t>22.10.2017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E3EEA3-243E-4D6E-96F8-D7C97F91D4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evaquarium.ru/wp-content/uploads/2015/07/kovalevskiy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evaquarium.ru/wp-content/uploads/2015/07/4_bi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1828800"/>
          </a:xfrm>
        </p:spPr>
        <p:txBody>
          <a:bodyPr>
            <a:no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786190"/>
            <a:ext cx="8039128" cy="2571768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Исполнител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ь:</a:t>
            </a:r>
          </a:p>
          <a:p>
            <a:r>
              <a:rPr lang="ru-RU" sz="1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Мачкевская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Ольга Сергеевна,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предмета «Севастополеведение»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«Средняя общеобразовательная школа №19 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 П.П.Павлова»</a:t>
            </a:r>
          </a:p>
          <a:p>
            <a:r>
              <a:rPr lang="ru-RU" sz="1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г.Севастополя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Севастопольский аквариум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929090" cy="5214974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Экспозиция представлена в пяти залах (900 кв.м). Аквариум представляет ценность не только для туристов: он стал площадкой для исследований и местом хранилища ценнейших экспонатов. Сегодня в музее можно познакомиться с более чем 700 видами обитателей морских глубин.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kvarium-v-sevastopol-plan-shem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000108"/>
            <a:ext cx="4357718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7686" y="285728"/>
            <a:ext cx="4500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B422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залов аквариума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Первый зал размещает малые аквариумы, где посетители могут посмотреть на представителей коралловых рифов, креветок, небольших по размеру рыб и беспозвоночных. Здесь резвятся рыбы-клоуны, мурены, рыбы-ангелы и другие</a:t>
            </a:r>
          </a:p>
          <a:p>
            <a:endParaRPr lang="ru-RU" dirty="0"/>
          </a:p>
        </p:txBody>
      </p:sp>
      <p:pic>
        <p:nvPicPr>
          <p:cNvPr id="4" name="Рисунок 3" descr="http://crimea-tour.at.ua/_si/0/785938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1500166" y="2852936"/>
            <a:ext cx="6756427" cy="371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Второй зал поделен на секции: черноморскую и тропическую. Помещение размещает 12 малых </a:t>
            </a:r>
            <a:r>
              <a:rPr lang="ru-RU" dirty="0" err="1" smtClean="0"/>
              <a:t>пристенных</a:t>
            </a:r>
            <a:r>
              <a:rPr lang="ru-RU" dirty="0" smtClean="0"/>
              <a:t> бассейнов (до 7 куб. м) и круглый бассейн (глубина – 2,5 м, диаметр – 9 метров). Создаются подходящие искусственные условия, где можно содержать даже тропических акул.</a:t>
            </a:r>
          </a:p>
          <a:p>
            <a:endParaRPr lang="ru-RU" dirty="0"/>
          </a:p>
        </p:txBody>
      </p:sp>
      <p:pic>
        <p:nvPicPr>
          <p:cNvPr id="4" name="Рисунок 3" descr="http://aquaria.ru/files/u2459/DSC03568.jpg"/>
          <p:cNvPicPr/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71462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43891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 третьем зале расположились рептилии, морские и пресноводные черепахи, </a:t>
            </a:r>
            <a:r>
              <a:rPr lang="ru-RU" err="1" smtClean="0"/>
              <a:t>питоны</a:t>
            </a:r>
            <a:r>
              <a:rPr lang="ru-RU" smtClean="0"/>
              <a:t>, обитатели </a:t>
            </a:r>
            <a:r>
              <a:rPr lang="ru-RU" dirty="0" smtClean="0"/>
              <a:t>Индийского и Атлантического океанов. Здесь живет любимец детворы – очковый кайман.</a:t>
            </a:r>
          </a:p>
          <a:p>
            <a:endParaRPr lang="ru-RU" dirty="0"/>
          </a:p>
        </p:txBody>
      </p:sp>
      <p:pic>
        <p:nvPicPr>
          <p:cNvPr id="23554" name="Picture 2" descr="D:\1-A фотоальбом\Севастопольский аквариум 02.11.2016\IMG_20161102_11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600076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Четвертый зал – для пресноводных и рептилий. В одном из аквариумов создана оранжерея с имитацией развалин древнего храма Камбоджи.</a:t>
            </a:r>
          </a:p>
          <a:p>
            <a:endParaRPr lang="ru-RU" dirty="0"/>
          </a:p>
        </p:txBody>
      </p:sp>
      <p:pic>
        <p:nvPicPr>
          <p:cNvPr id="24579" name="Picture 3" descr="F:\za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857364"/>
            <a:ext cx="622531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2143140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Ихтиофауна Мирового океана представлена в пятом зале. Он был открыт ко Дню ВМФ в 2013 году. Живые экспонаты, представленные в этом помещении, – опасны для жизни человека. Здесь можно встретить акул, рыбу-камень, электрического угря, рыбу фугу и других. 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Рыба-каме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857628"/>
            <a:ext cx="3571900" cy="2678925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529" y="2609850"/>
            <a:ext cx="3096060" cy="2319348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pufferfish-rests-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214818"/>
            <a:ext cx="3587744" cy="2393538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Севастопольский Аквариум-один из старейших аквариумов в Европе, справедливо входит в число популярных достопримечательностей Крыма. В стенах музея представлена уникальная коллекция морских животных со всего мира. Удивительные экспонаты много лет привлекают не только местных жителей, но и гостей из разных уголков ближнего и дальнего зарубежья. </a:t>
            </a:r>
            <a:r>
              <a:rPr lang="ru-RU" dirty="0"/>
              <a:t>Д</a:t>
            </a:r>
            <a:r>
              <a:rPr lang="ru-RU" dirty="0" smtClean="0"/>
              <a:t>анная презентация предназначена для детей младшего школьного возраста (3-4 </a:t>
            </a:r>
            <a:r>
              <a:rPr lang="ru-RU" dirty="0" err="1" smtClean="0"/>
              <a:t>кл</a:t>
            </a:r>
            <a:r>
              <a:rPr lang="ru-RU" dirty="0" smtClean="0"/>
              <a:t>.),может использоваться на уроках окружающего мира и в рамках программы внеурочной деятельности курса «</a:t>
            </a:r>
            <a:r>
              <a:rPr lang="ru-RU" dirty="0" err="1" smtClean="0"/>
              <a:t>Севастополеведение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/>
              <a:t>: познакомить учащихся с историей возникновения Севастопольского Аквариума и его обитателями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-ознакомление учащихся с яркими страницами истории родного края;</a:t>
            </a:r>
          </a:p>
          <a:p>
            <a:r>
              <a:rPr lang="ru-RU" dirty="0" smtClean="0"/>
              <a:t>-воспитание бережного отношения к своему городу, природной среде, уважения к культурным ценностям;</a:t>
            </a:r>
          </a:p>
          <a:p>
            <a:r>
              <a:rPr lang="ru-RU" dirty="0" smtClean="0"/>
              <a:t>-формирование мотивации к </a:t>
            </a:r>
            <a:r>
              <a:rPr lang="ru-RU" smtClean="0"/>
              <a:t>творческому труду.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1796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i="1" dirty="0" smtClean="0"/>
              <a:t>История севастопольского аквариума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00618" cy="43891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Севастопольский морской Аквариум-музей - один из старейших публичных аквариумов в Европе и стране. Он был основан в 1897 г при Севастопольской биологической станции. Идея создания Аквариума принадлежит первому директору Севастопольской биологической станции академику А.О. Ковалевскому.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kovalevskiy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143116"/>
            <a:ext cx="2952754" cy="364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Находился он в том же месте, что и сегодня: можно даже найти первые фото аквариума в Севастополе, на которых легко опознается здание на набережной.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ервые фото севастопольского аквариум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6000792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14866" cy="55109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Академик С.А. Зернов, талантливый гидробиолог руководил станцией в период с 1901 по 1914 год. При нем введена плата за посещение музея. Три дня в неделю вход в аквариум был платный, остальное время гости посещали музей на бесплатной основе. Благодаря С.А. Зернову здание аквариума в 1912 году дополнено южным крылом.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e-libra.ru/files/books/2011/07/26/184023/i009-001-2029801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142984"/>
            <a:ext cx="3295663" cy="464347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3971924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Второй Мировой войны зданию аквариума повезло. Оно было лишь частично разрушено.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evaquarium.ru/wp-content/uploads/2015/07/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857364"/>
            <a:ext cx="4929222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57166"/>
            <a:ext cx="5286412" cy="596743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освобождения Севастополя 9 мая 1944 года директором Севастопольской биологической станции был назначен доктор биологических наук профессор В.А.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Водяницкий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именем которого связаны важнейшие этапы истории аквариума - восстановление аквариума из руин и строительство нового аквариума. В 1948 - 1950 годах велись работы по строительству здания и монтажу морского аквариума.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1951 года аквариум был открыт для посетителей.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upload.wikimedia.org/wikipedia/ru/1/19/Vodyanick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2809875" cy="3971925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Севастопольский Аквариум-музей посещает более 100 000 человек в год.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квариум - музей в Севастопол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6500858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582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Пояснительная записка</vt:lpstr>
      <vt:lpstr>Презентация PowerPoint</vt:lpstr>
      <vt:lpstr>История севастопольского аквариума </vt:lpstr>
      <vt:lpstr>Находился он в том же месте, что и сегодня: можно даже найти первые фото аквариума в Севастополе, на которых легко опознается здание на набережной. </vt:lpstr>
      <vt:lpstr>Академик С.А. Зернов, талантливый гидробиолог руководил станцией в период с 1901 по 1914 год. При нем введена плата за посещение музея. Три дня в неделю вход в аквариум был платный, остальное время гости посещали музей на бесплатной основе. Благодаря С.А. Зернову здание аквариума в 1912 году дополнено южным крылом. </vt:lpstr>
      <vt:lpstr>Во время Второй Мировой войны зданию аквариума повезло. Оно было лишь частично разрушено.</vt:lpstr>
      <vt:lpstr>Презентация PowerPoint</vt:lpstr>
      <vt:lpstr>Современный Севастопольский Аквариум-музей посещает более 100 000 человек в год. </vt:lpstr>
      <vt:lpstr>Экспозиция представлена в пяти залах (900 кв.м). Аквариум представляет ценность не только для туристов: он стал площадкой для исследований и местом хранилища ценнейших экспонатов. Сегодня в музее можно познакомиться с более чем 700 видами обитателей морских глубин.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образования «Российский экономический университет имени Г.В.Плеханова» Севастопольский филиал Отдел дополнительного профессионального образования и информатизации Дополнительная профессиональная программа повышения квалификации для работников образования Государственное бюджетное  образовательное учреждение Отдел дополнительного  профессионального образования Севастопольский центр развития образования</dc:title>
  <dc:creator>user</dc:creator>
  <cp:lastModifiedBy>frxi</cp:lastModifiedBy>
  <cp:revision>6</cp:revision>
  <cp:lastPrinted>2017-06-16T14:07:05Z</cp:lastPrinted>
  <dcterms:created xsi:type="dcterms:W3CDTF">2017-06-14T14:18:53Z</dcterms:created>
  <dcterms:modified xsi:type="dcterms:W3CDTF">2017-10-22T17:02:21Z</dcterms:modified>
</cp:coreProperties>
</file>