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9" r:id="rId5"/>
    <p:sldId id="270" r:id="rId6"/>
    <p:sldId id="272" r:id="rId7"/>
    <p:sldId id="273" r:id="rId8"/>
    <p:sldId id="274" r:id="rId9"/>
    <p:sldId id="266" r:id="rId10"/>
    <p:sldId id="271" r:id="rId11"/>
    <p:sldId id="261" r:id="rId12"/>
    <p:sldId id="262" r:id="rId13"/>
    <p:sldId id="263" r:id="rId14"/>
    <p:sldId id="257" r:id="rId15"/>
    <p:sldId id="265" r:id="rId16"/>
    <p:sldId id="268" r:id="rId17"/>
    <p:sldId id="264" r:id="rId18"/>
    <p:sldId id="276" r:id="rId19"/>
    <p:sldId id="283" r:id="rId20"/>
    <p:sldId id="277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09B6-2208-481A-9EFB-8E16F608A28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0964-1EE6-4861-A2A3-7D48F2E0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306/9962662.32a/0_a2630_bc8867a5_orig.jpg" TargetMode="External"/><Relationship Id="rId2" Type="http://schemas.openxmlformats.org/officeDocument/2006/relationships/hyperlink" Target="http://www.zaiushka.ru/category/detskie_stikhi/%D0%B3%D0%B5%D0%BE%D1%80%D0%B3%D0%B8%D0%B9-%D0%BB%D0%B0%D0%B4%D0%BE%D0%BD%D1%89%D0%B8%D0%BA%D0%BE%D0%B2/page/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bex.ru/dimg/4cb64.jpg" TargetMode="External"/><Relationship Id="rId5" Type="http://schemas.openxmlformats.org/officeDocument/2006/relationships/hyperlink" Target="http://maminaraduga.ru/wp-content/uploads/2012/01/IMGP4274.jpg" TargetMode="External"/><Relationship Id="rId4" Type="http://schemas.openxmlformats.org/officeDocument/2006/relationships/hyperlink" Target="http://mybookshelf.ru/data/photos/OiyMsd7f9m3PJXJpgaR4DnAKBAiHBPPp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306/9962662.32a/0_a2630_bc8867a5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74925"/>
            <a:ext cx="3022994" cy="4129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7637" y="188640"/>
            <a:ext cx="84828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  <a:latin typeface="Century Gothic" panose="020B0502020202020204" pitchFamily="34" charset="0"/>
                <a:ea typeface="BatangChe" panose="02030609000101010101" pitchFamily="49" charset="-127"/>
              </a:rPr>
              <a:t>Сказочный мир 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  <a:latin typeface="Century Gothic" panose="020B0502020202020204" pitchFamily="34" charset="0"/>
                <a:ea typeface="BatangChe" panose="02030609000101010101" pitchFamily="49" charset="-127"/>
              </a:rPr>
              <a:t>Георгия </a:t>
            </a:r>
            <a:r>
              <a:rPr lang="ru-RU" sz="5400" b="1" dirty="0" err="1" smtClean="0">
                <a:ln w="50800"/>
                <a:solidFill>
                  <a:srgbClr val="FFFF00"/>
                </a:solidFill>
                <a:latin typeface="Century Gothic" panose="020B0502020202020204" pitchFamily="34" charset="0"/>
                <a:ea typeface="BatangChe" panose="02030609000101010101" pitchFamily="49" charset="-127"/>
              </a:rPr>
              <a:t>Ладонщикова</a:t>
            </a:r>
            <a:endParaRPr lang="ru-RU" sz="5400" b="1" dirty="0">
              <a:ln w="50800"/>
              <a:solidFill>
                <a:srgbClr val="FFFF00"/>
              </a:solidFill>
              <a:latin typeface="Century Gothic" panose="020B0502020202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15362" name="Picture 2" descr="http://image.buy45.ru/images/509158/0/7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8632" r="8302" b="8456"/>
          <a:stretch/>
        </p:blipFill>
        <p:spPr bwMode="auto">
          <a:xfrm>
            <a:off x="313376" y="1942966"/>
            <a:ext cx="4319861" cy="44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ovye_detskie_pesni_2011_Tat_yana_Burceva_-_Melodiya_detskoy_pesni_schem_poeta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60032" y="53012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455" y="6379579"/>
            <a:ext cx="455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Салимова</a:t>
            </a:r>
            <a:r>
              <a:rPr lang="ru-RU" dirty="0" smtClean="0"/>
              <a:t> М.Г.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3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539552" y="404664"/>
            <a:ext cx="7668344" cy="18722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Поскольку всё детство Георгий </a:t>
            </a:r>
            <a:r>
              <a:rPr lang="ru-RU" dirty="0" err="1"/>
              <a:t>Ладонщиков</a:t>
            </a:r>
            <a:r>
              <a:rPr lang="ru-RU" dirty="0"/>
              <a:t> жил и трудился в сельской местности, поэтому и стихи у него о природе,  животных, труде, урожае.</a:t>
            </a:r>
          </a:p>
          <a:p>
            <a:endParaRPr lang="ru-RU" dirty="0"/>
          </a:p>
        </p:txBody>
      </p:sp>
      <p:pic>
        <p:nvPicPr>
          <p:cNvPr id="7" name="Picture 2" descr="http://img-fotki.yandex.ru/get/4814/17308394.7e/0_5aa03_2fc369b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837980" cy="39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ibex.ru/dimg/4cb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032">
            <a:off x="236571" y="2549488"/>
            <a:ext cx="2935712" cy="39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libex.ru/dimg/166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3562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v01.twirpx.net/1139/113956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782">
            <a:off x="6215012" y="2849110"/>
            <a:ext cx="2790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ibex.ru/img/x/20/33/71c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480321" cy="46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libex.ru/dimg/4a3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46" y="260648"/>
            <a:ext cx="30636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ibex.ru/dimg/3ea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6363">
            <a:off x="3869821" y="2529977"/>
            <a:ext cx="2824176" cy="39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-fotki.yandex.ru/get/6411/68443360.4c/0_8a3d0_9f6c48dc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5" y="597331"/>
            <a:ext cx="4399804" cy="58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-fotki.yandex.ru/get/5629/144345851.15f/0_ac954_dc907ef1_M.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18845"/>
            <a:ext cx="4476506" cy="58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94.photobucket.com/albums/l86/remochka/pavlova/22_pro-bolshih-i-malenk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19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4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5814/17308394.7e/0_5aa0a_8fd8e0f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60" y="116632"/>
            <a:ext cx="927119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5816/17308394.88/0_5c386_ab3bee9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61744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g-fotki.yandex.ru/get/5635/144345851.15e/0_ac94d_6aecffd6_M.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746"/>
            <a:ext cx="4716016" cy="59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labirint.ru/images/comments_pic/1535/1_d0aecf4029ce776e77f74465347e7cc2_1440387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52" y="548680"/>
            <a:ext cx="9273940" cy="59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60648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</a:t>
            </a:r>
            <a:r>
              <a:rPr lang="ru-RU" sz="2800" b="1" dirty="0"/>
              <a:t>1951</a:t>
            </a:r>
            <a:r>
              <a:rPr lang="ru-RU" sz="2800" dirty="0"/>
              <a:t> г.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вышла </a:t>
            </a:r>
            <a:r>
              <a:rPr lang="ru-RU" sz="2800" dirty="0"/>
              <a:t>его книжка стихов для детей "Маленькие мастера".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Окончил </a:t>
            </a:r>
            <a:r>
              <a:rPr lang="ru-RU" sz="2800" dirty="0"/>
              <a:t>Высшие литературные курсы при Ленинградском институте им. М. Горького. </a:t>
            </a:r>
            <a:endParaRPr lang="ru-RU" sz="2800" dirty="0" smtClean="0"/>
          </a:p>
          <a:p>
            <a:r>
              <a:rPr lang="ru-RU" sz="2800" dirty="0" smtClean="0"/>
              <a:t>С </a:t>
            </a:r>
            <a:r>
              <a:rPr lang="ru-RU" sz="2800" b="1" dirty="0"/>
              <a:t>1958</a:t>
            </a:r>
            <a:r>
              <a:rPr lang="ru-RU" sz="2800" dirty="0"/>
              <a:t> г.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Член </a:t>
            </a:r>
            <a:r>
              <a:rPr lang="ru-RU" sz="2800" dirty="0"/>
              <a:t>Союза писателей.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Автор сборников для детей.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Им же написана книжка частушек для детей </a:t>
            </a:r>
            <a:r>
              <a:rPr lang="ru-RU" sz="2800" i="1" dirty="0" smtClean="0"/>
              <a:t>"Заиграла балалайка"</a:t>
            </a:r>
            <a:r>
              <a:rPr lang="ru-RU" sz="2800" dirty="0" smtClean="0"/>
              <a:t>,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сборник басен </a:t>
            </a:r>
            <a:r>
              <a:rPr lang="ru-RU" sz="2800" i="1" dirty="0" smtClean="0"/>
              <a:t>"Капризный бычок"</a:t>
            </a:r>
            <a:r>
              <a:rPr lang="ru-RU" sz="2800" dirty="0" smtClean="0"/>
              <a:t>,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сборник песен для детей "Не только шутка"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стихотворные сказки </a:t>
            </a:r>
            <a:r>
              <a:rPr lang="ru-RU" sz="2800" i="1" dirty="0" smtClean="0"/>
              <a:t>"Как барин кузнецу позавидовал" и "Про гусенка, метлу и наседку"</a:t>
            </a:r>
            <a:r>
              <a:rPr lang="ru-RU" sz="2800" dirty="0" smtClean="0"/>
              <a:t>,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12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Сборники 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(М., 1958-85 гг.).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35583" y="908720"/>
            <a:ext cx="4788023" cy="57332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мастерской бобренка", </a:t>
            </a:r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Егорка-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рыбачок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Самокат", </a:t>
            </a:r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видели в лесу", </a:t>
            </a:r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сосен и берез", </a:t>
            </a:r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землю радует" 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2736"/>
            <a:ext cx="4572000" cy="58533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"Зимние картинки", </a:t>
            </a: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Цирк", </a:t>
            </a: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"Едем на дачу", </a:t>
            </a: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"Кто быстрей?", </a:t>
            </a: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"Точильщик", </a:t>
            </a: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"Своими руками", </a:t>
            </a: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"Тимошкины питомцы", </a:t>
            </a:r>
          </a:p>
          <a:p>
            <a:pPr>
              <a:lnSpc>
                <a:spcPct val="170000"/>
              </a:lnSpc>
              <a:buSzPct val="146000"/>
              <a:buFont typeface="Wingdings" panose="05000000000000000000" pitchFamily="2" charset="2"/>
              <a:buChar char="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357" y="476672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Георгию Афанасьевичу </a:t>
            </a:r>
            <a:r>
              <a:rPr lang="ru-RU" sz="6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Ладонщикову</a:t>
            </a:r>
            <a:r>
              <a:rPr lang="ru-RU" b="1" dirty="0">
                <a:solidFill>
                  <a:srgbClr val="FFFF00"/>
                </a:solidFill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Cambria" panose="02040503050406030204" pitchFamily="18" charset="0"/>
              </a:rPr>
            </a:br>
            <a:endParaRPr lang="ru-RU" sz="31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http://img-fotki.yandex.ru/get/5306/9962662.32a/0_a2630_bc8867a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17822"/>
            <a:ext cx="2086503" cy="28504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657" y="762706"/>
            <a:ext cx="2420856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4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1</a:t>
            </a:r>
            <a:endParaRPr lang="ru-RU" sz="34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http://img-fotki.yandex.ru/get/5306/9962662.32a/0_a2630_bc8867a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64" y="2107095"/>
            <a:ext cx="2160240" cy="2951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040800"/>
            <a:ext cx="89644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со дня рождения</a:t>
            </a:r>
            <a:endParaRPr lang="ru-RU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316" y="3582669"/>
            <a:ext cx="2308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ЛЕТ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021288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(1916 -1992)</a:t>
            </a:r>
            <a:r>
              <a:rPr lang="ru-RU" sz="4400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" y="191683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Г. </a:t>
            </a:r>
            <a:r>
              <a:rPr lang="ru-RU" sz="3200" dirty="0" err="1" smtClean="0"/>
              <a:t>Ладонщиков</a:t>
            </a:r>
            <a:r>
              <a:rPr lang="ru-RU" sz="3200" dirty="0" smtClean="0"/>
              <a:t> </a:t>
            </a:r>
            <a:r>
              <a:rPr lang="ru-RU" sz="3200" dirty="0"/>
              <a:t>также переводил на русский язык произведения с 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мордовского </a:t>
            </a:r>
            <a:r>
              <a:rPr lang="ru-RU" sz="3200" dirty="0"/>
              <a:t>(И. </a:t>
            </a:r>
            <a:r>
              <a:rPr lang="ru-RU" sz="3200" dirty="0" err="1"/>
              <a:t>Кишняков</a:t>
            </a:r>
            <a:r>
              <a:rPr lang="ru-RU" sz="3200" dirty="0"/>
              <a:t>), 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татарского </a:t>
            </a:r>
            <a:r>
              <a:rPr lang="ru-RU" sz="3200" dirty="0"/>
              <a:t>(Я. </a:t>
            </a:r>
            <a:r>
              <a:rPr lang="ru-RU" sz="3200" dirty="0" err="1"/>
              <a:t>Пинясов</a:t>
            </a:r>
            <a:r>
              <a:rPr lang="ru-RU" sz="3200" dirty="0"/>
              <a:t>), 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чувашского </a:t>
            </a:r>
            <a:r>
              <a:rPr lang="ru-RU" sz="3200" dirty="0"/>
              <a:t>(Л. </a:t>
            </a:r>
            <a:r>
              <a:rPr lang="ru-RU" sz="3200" dirty="0" err="1"/>
              <a:t>Агакова</a:t>
            </a:r>
            <a:r>
              <a:rPr lang="ru-RU" sz="3200" dirty="0"/>
              <a:t>), 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карачаевского </a:t>
            </a:r>
            <a:r>
              <a:rPr lang="ru-RU" sz="3200" dirty="0"/>
              <a:t>(М. </a:t>
            </a:r>
            <a:r>
              <a:rPr lang="ru-RU" sz="3200" dirty="0" err="1"/>
              <a:t>Хубиева</a:t>
            </a:r>
            <a:r>
              <a:rPr lang="ru-RU" sz="32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  <a:r>
              <a:rPr lang="ru-RU" sz="3200" dirty="0"/>
              <a:t>и др. языков. </a:t>
            </a:r>
            <a:endParaRPr lang="ru-RU" sz="3200" dirty="0" smtClean="0"/>
          </a:p>
          <a:p>
            <a:r>
              <a:rPr lang="ru-RU" sz="3200" dirty="0" smtClean="0"/>
              <a:t>Фольклорная </a:t>
            </a:r>
            <a:r>
              <a:rPr lang="ru-RU" sz="3200" dirty="0"/>
              <a:t>основа - отличительная особенность многих стихотворений.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Г. </a:t>
            </a:r>
            <a:r>
              <a:rPr lang="ru-RU" dirty="0" err="1" smtClean="0"/>
              <a:t>Ладонщиков</a:t>
            </a:r>
            <a:r>
              <a:rPr lang="ru-RU" dirty="0" smtClean="0"/>
              <a:t> - переводчик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9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052513"/>
            <a:ext cx="8229600" cy="452596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Стихи Сайт </a:t>
            </a:r>
            <a:r>
              <a:rPr lang="ru-RU" dirty="0"/>
              <a:t>ЗАЮШКА </a:t>
            </a:r>
          </a:p>
          <a:p>
            <a:r>
              <a:rPr lang="ru-RU" u="sng" dirty="0">
                <a:hlinkClick r:id="rId2"/>
              </a:rPr>
              <a:t>http://www.zaiushka.ru/category/detskie_stikhi/%D0%B3%D0%B5%D0%BE%D1%80%D0%B3%D0%B8%D0%B9-%D0%BB%D0%B0%D0%B4%D0%BE%D0%BD%D1%89%D0%B8%D0%BA%D0%BE%D0%B2/page/3/</a:t>
            </a:r>
            <a:endParaRPr lang="ru-RU" dirty="0"/>
          </a:p>
          <a:p>
            <a:r>
              <a:rPr lang="ru-RU" dirty="0" smtClean="0"/>
              <a:t>1 портрет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img-fotki.yandex.ru/get/5306/9962662.32a/0_a2630_bc8867a5_orig.jpg</a:t>
            </a:r>
            <a:endParaRPr lang="ru-RU" dirty="0" smtClean="0"/>
          </a:p>
          <a:p>
            <a:r>
              <a:rPr lang="ru-RU" dirty="0" smtClean="0"/>
              <a:t>2портрет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mybookshelf.ru/data/photos/OiyMsd7f9m3PJXJpgaR4DnAKBAiHBPPp.jpg</a:t>
            </a:r>
            <a:endParaRPr lang="ru-RU" dirty="0" smtClean="0"/>
          </a:p>
          <a:p>
            <a:r>
              <a:rPr lang="ru-RU" dirty="0" smtClean="0"/>
              <a:t>Моя родина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maminaraduga.ru/wp-content/uploads/2012/01/IMGP4274.jpg</a:t>
            </a:r>
            <a:endParaRPr lang="ru-RU" dirty="0" smtClean="0"/>
          </a:p>
          <a:p>
            <a:r>
              <a:rPr lang="ru-RU" dirty="0" smtClean="0"/>
              <a:t>Помощники весны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www.libex.ru/dimg/4cb64.jpg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[03:55]</a:t>
            </a:r>
            <a:r>
              <a:rPr lang="ru-RU" b="1" dirty="0"/>
              <a:t>Новые детские песни 2011. Татьяна Бурцева</a:t>
            </a:r>
            <a:r>
              <a:rPr lang="ru-RU" dirty="0"/>
              <a:t> - Мелодия детской песни</a:t>
            </a:r>
            <a:r>
              <a:rPr lang="ru-RU" dirty="0" smtClean="0"/>
              <a:t>.</a:t>
            </a:r>
            <a:r>
              <a:rPr lang="en-US" dirty="0"/>
              <a:t> http://muzofon.com/dwl-storage.php?jeq=eyJoYXNoIjoiMGRiYTdiMTg1YTEyZTBjNjEzYjM5NWZiZTQwN2M3NDEiLCJhaWQiOjE2NjU5OTksImlkIjo1NDI3NTA5LCJleHBpcmUiOjE0NzgyOTM0NTZ9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5565"/>
            <a:ext cx="2669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Ресурсы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05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aminaraduga.ru/wp-content/uploads/2012/01/IMGP42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14433" r="2411" b="6531"/>
          <a:stretch/>
        </p:blipFill>
        <p:spPr bwMode="auto">
          <a:xfrm>
            <a:off x="1763688" y="260648"/>
            <a:ext cx="7524328" cy="41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ybookshelf.ru/data/photos/OiyMsd7f9m3PJXJpgaR4DnAKBAiHBP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518"/>
            <a:ext cx="2160240" cy="2883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4294967295"/>
          </p:nvPr>
        </p:nvSpPr>
        <p:spPr>
          <a:xfrm>
            <a:off x="107504" y="4447436"/>
            <a:ext cx="9036496" cy="2347376"/>
          </a:xfrm>
          <a:gradFill flip="none" rotWithShape="1">
            <a:gsLst>
              <a:gs pos="0">
                <a:schemeClr val="bg1">
                  <a:shade val="30000"/>
                  <a:satMod val="115000"/>
                  <a:alpha val="26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Cambria" panose="02040503050406030204" pitchFamily="18" charset="0"/>
              </a:rPr>
              <a:t>Родился Георгий Афанасьевич </a:t>
            </a:r>
            <a:r>
              <a:rPr lang="ru-RU" sz="2800" dirty="0" err="1">
                <a:latin typeface="Cambria" panose="02040503050406030204" pitchFamily="18" charset="0"/>
              </a:rPr>
              <a:t>Ладонщиков</a:t>
            </a:r>
            <a:r>
              <a:rPr lang="ru-RU" sz="2800" dirty="0">
                <a:latin typeface="Cambria" panose="02040503050406030204" pitchFamily="18" charset="0"/>
              </a:rPr>
              <a:t> 8 июня 1916 года в д. Каменка Смоленского уезда Смоленской губернии в крестьянской семье. С раннего детства он помогал старшим в заботах по дому, трудился в поле, уже с восьми лет нянчился с племянниками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56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5814/17308394.7e/0_5aa0a_8fd8e0f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29" y="2600359"/>
            <a:ext cx="6143809" cy="4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-252536" y="1772816"/>
            <a:ext cx="5136410" cy="2349909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</a:rPr>
              <a:t>В </a:t>
            </a:r>
            <a:r>
              <a:rPr lang="ru-RU" dirty="0">
                <a:latin typeface="Cambria" panose="02040503050406030204" pitchFamily="18" charset="0"/>
              </a:rPr>
              <a:t>ход пускает кулаки. </a:t>
            </a:r>
          </a:p>
          <a:p>
            <a:pPr marL="0" indent="0" algn="ctr">
              <a:buNone/>
            </a:pPr>
            <a:r>
              <a:rPr lang="ru-RU" dirty="0">
                <a:latin typeface="Cambria" panose="02040503050406030204" pitchFamily="18" charset="0"/>
              </a:rPr>
              <a:t>У задиры под глазами </a:t>
            </a:r>
          </a:p>
          <a:p>
            <a:pPr marL="0" indent="0" algn="ctr">
              <a:buNone/>
            </a:pPr>
            <a:r>
              <a:rPr lang="ru-RU" dirty="0">
                <a:latin typeface="Cambria" panose="02040503050406030204" pitchFamily="18" charset="0"/>
              </a:rPr>
              <a:t>Не проходят синяки.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4664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Его талант проявлялся уже в раннем детстве. Он рано выучился играть на гармошке, и потешал дворовых ребятишек и взрослых </a:t>
            </a:r>
            <a:r>
              <a:rPr lang="ru-RU" sz="2000" dirty="0">
                <a:latin typeface="Cambria" panose="02040503050406030204" pitchFamily="18" charset="0"/>
              </a:rPr>
              <a:t>приду</a:t>
            </a:r>
            <a:r>
              <a:rPr lang="ru-RU" sz="2400" dirty="0">
                <a:latin typeface="Cambria" panose="02040503050406030204" pitchFamily="18" charset="0"/>
              </a:rPr>
              <a:t>манными частушками. </a:t>
            </a:r>
          </a:p>
        </p:txBody>
      </p:sp>
    </p:spTree>
    <p:extLst>
      <p:ext uri="{BB962C8B-B14F-4D97-AF65-F5344CB8AC3E}">
        <p14:creationId xmlns:p14="http://schemas.microsoft.com/office/powerpoint/2010/main" val="26226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0" y="29700"/>
            <a:ext cx="9036496" cy="3951288"/>
          </a:xfrm>
        </p:spPr>
        <p:txBody>
          <a:bodyPr>
            <a:normAutofit/>
          </a:bodyPr>
          <a:lstStyle/>
          <a:p>
            <a:r>
              <a:rPr lang="ru-RU" dirty="0"/>
              <a:t>Частушка написана им как раз в эту пору.</a:t>
            </a:r>
            <a:br>
              <a:rPr lang="ru-RU" dirty="0"/>
            </a:br>
            <a:r>
              <a:rPr lang="ru-RU" dirty="0"/>
              <a:t>В школе своими стихами он не раз доказывал свой писательский талант.</a:t>
            </a:r>
          </a:p>
          <a:p>
            <a:endParaRPr lang="ru-RU" dirty="0"/>
          </a:p>
        </p:txBody>
      </p:sp>
      <p:pic>
        <p:nvPicPr>
          <p:cNvPr id="7" name="Picture 2" descr="http://img-fotki.yandex.ru/get/5813/17308394.7e/0_5aa0f_2afd025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768752" cy="46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107504" y="332656"/>
            <a:ext cx="8928992" cy="3951288"/>
          </a:xfrm>
        </p:spPr>
        <p:txBody>
          <a:bodyPr>
            <a:normAutofit/>
          </a:bodyPr>
          <a:lstStyle/>
          <a:p>
            <a:r>
              <a:rPr lang="ru-RU" dirty="0"/>
              <a:t>Учился </a:t>
            </a:r>
            <a:r>
              <a:rPr lang="ru-RU" dirty="0" err="1"/>
              <a:t>Ладонщиков</a:t>
            </a:r>
            <a:r>
              <a:rPr lang="ru-RU" dirty="0"/>
              <a:t> в Гидротехнической и Полиграфической школах, пока не началась война. Во время Великой Отечественной он был связистом на Ленинградском фронте, бойцом в эстонском партизанском отряде "</a:t>
            </a:r>
            <a:r>
              <a:rPr lang="ru-RU" dirty="0" err="1"/>
              <a:t>Коткас</a:t>
            </a:r>
            <a:r>
              <a:rPr lang="ru-RU" dirty="0"/>
              <a:t>".</a:t>
            </a:r>
          </a:p>
          <a:p>
            <a:endParaRPr lang="ru-RU" dirty="0"/>
          </a:p>
        </p:txBody>
      </p:sp>
      <p:pic>
        <p:nvPicPr>
          <p:cNvPr id="15362" name="Picture 2" descr="http://www.fotosoyuz.ru/preview/600x600-p2owd7/b6/d3r8wy/600x600,fs-YSTINOV-02,09,Ust-0857_2.jpg?emalwb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556425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395536" y="620688"/>
            <a:ext cx="8748464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После </a:t>
            </a:r>
            <a:r>
              <a:rPr lang="ru-RU" sz="3600" dirty="0"/>
              <a:t>войны стал работать на Московском телефонном узле, где за 25 лет работы из ученика монтёра стал инженером.</a:t>
            </a:r>
          </a:p>
          <a:p>
            <a:endParaRPr lang="ru-RU" sz="3600" dirty="0"/>
          </a:p>
        </p:txBody>
      </p:sp>
      <p:pic>
        <p:nvPicPr>
          <p:cNvPr id="16386" name="Picture 2" descr="http://electro.com.ru/images/3/7/vinnik-jurij-grigorevich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7"/>
            <a:ext cx="4831920" cy="37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1.nnm.ru/1/1/3/9/f/24ce46cf933a97e8393e9046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3015710" cy="3846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31334" y="0"/>
            <a:ext cx="6412874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ru-RU" dirty="0" smtClean="0"/>
              <a:t>Окончательно </a:t>
            </a:r>
            <a:r>
              <a:rPr lang="ru-RU" dirty="0"/>
              <a:t>посвятить себя писательской деятельности помог случай. Однажды </a:t>
            </a:r>
            <a:r>
              <a:rPr lang="ru-RU" dirty="0" err="1"/>
              <a:t>Ладонщикову</a:t>
            </a:r>
            <a:r>
              <a:rPr lang="ru-RU" dirty="0"/>
              <a:t> довелось чинить телефон у известного детского поэта Самуила Яковлевича Маршака. И во время их беседы выяснилось, что весёлый связист не только знает произведения Маршака и других детских авторов, но и сам пишет стихи для детей. Стихи понравились Маршаку, и с лёгкой руки последнего основательно занялся детской поэзией</a:t>
            </a:r>
            <a:r>
              <a:rPr lang="ru-RU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0232" y="4429020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С.Я.Маршак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8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nigograd.com.ua/images/detailed/41447790551564b87d734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769937"/>
            <a:ext cx="418546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wcbook.ru/data/book/2/244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cbook.ru/data/book/2/2449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wcbook.ru/data/book/2/2449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wcbook.ru/data/book/2/2449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wcbook.ru/data/book/2/2449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wcbook.ru/data/book/2/2449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wcbook.ru/data/book/2/2449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s://wcbook.ru/data/book/2/24494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https://wcbook.ru/data/book/2/24494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2" descr="https://wcbook.ru/data/book/2/24494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4" descr="https://wcbook.ru/data/book/2/24494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1243501"/>
            <a:ext cx="4067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 тех пор он стал известен не только как детский поэт, но и как поэт для взрослых, в стихах которых высмеивал лень, хвастовство и разгильдяйство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5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445</Words>
  <Application>Microsoft Office PowerPoint</Application>
  <PresentationFormat>Экран (4:3)</PresentationFormat>
  <Paragraphs>67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Георгию Афанасьевичу Ладонщикову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Сборники для детей (М., 1958-85 гг.).</vt:lpstr>
      <vt:lpstr>Г. Ладонщиков - переводчик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23</cp:revision>
  <dcterms:created xsi:type="dcterms:W3CDTF">2016-04-16T19:25:49Z</dcterms:created>
  <dcterms:modified xsi:type="dcterms:W3CDTF">2016-11-04T18:37:06Z</dcterms:modified>
</cp:coreProperties>
</file>