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5.jpg" ContentType="image/jpeg"/>
  <Override PartName="/ppt/media/image61.jpg" ContentType="image/jpeg"/>
  <Override PartName="/ppt/media/image62.jpg" ContentType="image/jpeg"/>
  <Override PartName="/ppt/media/image63.jpg" ContentType="image/jpeg"/>
  <Override PartName="/ppt/media/image64.jpg" ContentType="image/jpeg"/>
  <Override PartName="/ppt/media/image65.jpg" ContentType="image/jpeg"/>
  <Override PartName="/ppt/media/image6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05" r:id="rId3"/>
    <p:sldId id="306" r:id="rId4"/>
    <p:sldId id="260" r:id="rId5"/>
    <p:sldId id="279" r:id="rId6"/>
    <p:sldId id="282" r:id="rId7"/>
    <p:sldId id="280" r:id="rId8"/>
    <p:sldId id="283" r:id="rId9"/>
    <p:sldId id="284" r:id="rId10"/>
    <p:sldId id="285" r:id="rId11"/>
    <p:sldId id="287" r:id="rId12"/>
    <p:sldId id="310" r:id="rId13"/>
    <p:sldId id="288" r:id="rId14"/>
    <p:sldId id="304" r:id="rId15"/>
    <p:sldId id="312" r:id="rId16"/>
    <p:sldId id="313" r:id="rId17"/>
    <p:sldId id="307" r:id="rId18"/>
    <p:sldId id="308" r:id="rId19"/>
    <p:sldId id="309" r:id="rId20"/>
    <p:sldId id="281" r:id="rId21"/>
    <p:sldId id="311" r:id="rId22"/>
    <p:sldId id="314" r:id="rId23"/>
    <p:sldId id="315" r:id="rId24"/>
    <p:sldId id="278" r:id="rId25"/>
    <p:sldId id="262" r:id="rId26"/>
    <p:sldId id="263" r:id="rId27"/>
    <p:sldId id="264" r:id="rId28"/>
    <p:sldId id="265" r:id="rId29"/>
    <p:sldId id="268" r:id="rId30"/>
    <p:sldId id="269" r:id="rId31"/>
    <p:sldId id="270" r:id="rId32"/>
    <p:sldId id="271" r:id="rId33"/>
    <p:sldId id="303" r:id="rId34"/>
    <p:sldId id="272" r:id="rId35"/>
    <p:sldId id="302" r:id="rId36"/>
    <p:sldId id="273" r:id="rId37"/>
    <p:sldId id="274" r:id="rId38"/>
    <p:sldId id="275" r:id="rId39"/>
    <p:sldId id="299" r:id="rId40"/>
    <p:sldId id="300" r:id="rId41"/>
    <p:sldId id="301" r:id="rId42"/>
    <p:sldId id="276" r:id="rId43"/>
    <p:sldId id="319" r:id="rId44"/>
    <p:sldId id="316" r:id="rId45"/>
    <p:sldId id="317" r:id="rId46"/>
    <p:sldId id="318" r:id="rId47"/>
    <p:sldId id="289" r:id="rId48"/>
    <p:sldId id="291" r:id="rId49"/>
    <p:sldId id="292" r:id="rId50"/>
    <p:sldId id="293" r:id="rId51"/>
    <p:sldId id="294" r:id="rId52"/>
    <p:sldId id="296" r:id="rId53"/>
    <p:sldId id="297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859B2-46E5-47B2-8459-03BA5CC4AB11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F125-8434-4EB4-8564-E90E741F6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03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859B2-46E5-47B2-8459-03BA5CC4AB11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F125-8434-4EB4-8564-E90E741F6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859B2-46E5-47B2-8459-03BA5CC4AB11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F125-8434-4EB4-8564-E90E741F6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024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859B2-46E5-47B2-8459-03BA5CC4AB11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F125-8434-4EB4-8564-E90E741F6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24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859B2-46E5-47B2-8459-03BA5CC4AB11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F125-8434-4EB4-8564-E90E741F6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22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859B2-46E5-47B2-8459-03BA5CC4AB11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F125-8434-4EB4-8564-E90E741F6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85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859B2-46E5-47B2-8459-03BA5CC4AB11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F125-8434-4EB4-8564-E90E741F6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80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859B2-46E5-47B2-8459-03BA5CC4AB11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F125-8434-4EB4-8564-E90E741F6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84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859B2-46E5-47B2-8459-03BA5CC4AB11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F125-8434-4EB4-8564-E90E741F6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69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859B2-46E5-47B2-8459-03BA5CC4AB11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F125-8434-4EB4-8564-E90E741F6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66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859B2-46E5-47B2-8459-03BA5CC4AB11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5F125-8434-4EB4-8564-E90E741F6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50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859B2-46E5-47B2-8459-03BA5CC4AB11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5F125-8434-4EB4-8564-E90E741F6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09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0230" y="2057400"/>
            <a:ext cx="6343403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СКАЗОЧНЫЕ </a:t>
            </a:r>
          </a:p>
          <a:p>
            <a:pPr algn="ctr"/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ГЕРОИ.</a:t>
            </a:r>
            <a:endParaRPr lang="ru-RU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5931" y="553456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Металлплощадская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СОШ»,</a:t>
            </a: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етский сад «Волшебная страна».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Наталья Анатольевна.</a:t>
            </a: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8396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41" y="606808"/>
            <a:ext cx="5522436" cy="56443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27341" y="303870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Домик на ножках,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Кривое окошко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…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Поворачивается к лесу задом.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хозяйке передом.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Скорей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отгадай-ка,</a:t>
            </a:r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Что за домик у хозяйки?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(Избушка на курьих ножках)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2" y="-1143000"/>
            <a:ext cx="6857998" cy="9143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38625" y="1003328"/>
            <a:ext cx="4125951" cy="3854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Рыбка не простая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Чешуёй сверкает,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Плавает, ныряет,</a:t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Желанья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исполняет.                           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Назови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скорей с улыбкой!</a:t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же это?…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(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Золотая рыбка)</a:t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rgbClr val="555555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702" y="713677"/>
            <a:ext cx="4181709" cy="54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3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2" y="-1143000"/>
            <a:ext cx="6857998" cy="9143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13" y="760399"/>
            <a:ext cx="4237463" cy="53372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60126" y="390206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Он в землянке жил тридцать три года,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 рыбачить ходил в любую погоду.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Бранила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его жена-старуха открыто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За разбитое, негодное корыто.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Вёл беседу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 владычицей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морскою, 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Она для него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три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желания исполнила.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Был он добряк. А звали его… (Рыбак)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741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09" y="702526"/>
            <a:ext cx="5165389" cy="54529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86609" y="71367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отца есть мальчик странный,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Необычный, деревянный,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земле и под водой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Ищет ключик золотой,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Всюду нос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суёт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свой длинный… 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же это?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(Буратино)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0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39" y="597298"/>
            <a:ext cx="4694663" cy="56634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2888" y="30518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голубыми волосами,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 огромными глазами,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Дружит с храбрым Буратино,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зовут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её...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Мальвина).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93" y="763407"/>
            <a:ext cx="3367669" cy="54426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2" y="-1143000"/>
            <a:ext cx="6857998" cy="9143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26635" y="1905505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немолодой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очень длинной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бородой.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Обижает Буратино,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Пьеро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Мальвину,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тъявленный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злодей.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 кто-нибудь из вас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же это? (Карабас)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5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1" y="-1143001"/>
            <a:ext cx="6857998" cy="914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0" y="1561171"/>
            <a:ext cx="7496317" cy="45831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00039" y="745563"/>
            <a:ext cx="53748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Сидит длинноволосая девица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просторной светлице,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земле не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ходит, 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водой пляски заводит,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чешуйчатым хвостом волны наводит.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мне. Кто она? Это…(Русалка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921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41792" y="758409"/>
            <a:ext cx="38917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колпаке 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бородой.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Ищет клады под землёй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Человечек небольшой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Сказочного града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                         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ответьте мне ребята.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он?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конечно это…(Гном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5" y="470433"/>
            <a:ext cx="5921298" cy="592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4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20" y="769434"/>
            <a:ext cx="4404731" cy="53191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17327" y="292116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была подружкой гномов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вам, конечно же, знакома. (Белоснежка)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34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4" y="539801"/>
            <a:ext cx="4055840" cy="57783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7464" y="971433"/>
            <a:ext cx="4560849" cy="55763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44644" y="83633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Скорей бы приблизился вечер,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час долгожданный настал,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мне в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золочёной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карете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Поехать на сказочный бал!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Никто во дворце не узнает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я, как я зовусь,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только лишь полночь настанет,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себе на чердак я вернусь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Золушка)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87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3" y="783597"/>
            <a:ext cx="4493942" cy="52908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2097" y="84367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из сказки - ты нас знаешь.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вспомнишь - отгадаешь!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не вспомнишь - ну так что ж …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Сказку заново прочтёшь!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нам выйдут целым строем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Те, с кем всегда ты встрече рад,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Твои любимые сказочные герои.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 книги шелестят страницы,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кто-то к нам уже стучится!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6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2" y="-1142998"/>
            <a:ext cx="6857998" cy="91439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37824" y="112067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678" y="3963375"/>
            <a:ext cx="54501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Простоквашино живёт,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Всем газеты разнесёт.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Отдохнёт чуть на крылечке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Почтальон известный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(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Печкин)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22" y="701129"/>
            <a:ext cx="5455744" cy="54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2" y="-1142998"/>
            <a:ext cx="6857998" cy="91439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9994" y="952748"/>
            <a:ext cx="40701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здесь весьма проста: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Простоквашина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кота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дошкольник должен знать.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имя отгадать.        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Шариком живёт.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Ловко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машинке шьёт.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тельняшке он - в полоску.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умный кот ... (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Матроскин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20" y="888537"/>
            <a:ext cx="4929852" cy="526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9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2" y="-1142998"/>
            <a:ext cx="6857998" cy="91439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3" y="702818"/>
            <a:ext cx="4558518" cy="55307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56036" y="2828836"/>
            <a:ext cx="40729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«Ребята давайте жить дружно!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нужно ругаться и злиться не нужно!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даже травинка чувствует боль!»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Поёт добродушно Кот… (Леопольд)</a:t>
            </a:r>
          </a:p>
        </p:txBody>
      </p:sp>
    </p:spTree>
    <p:extLst>
      <p:ext uri="{BB962C8B-B14F-4D97-AF65-F5344CB8AC3E}">
        <p14:creationId xmlns:p14="http://schemas.microsoft.com/office/powerpoint/2010/main" val="121406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5" y="379141"/>
            <a:ext cx="8184995" cy="6088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2" y="-1142998"/>
            <a:ext cx="6857998" cy="91439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47491" y="777011"/>
            <a:ext cx="63561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Ходил по Африке злодей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 кушал маленьких детей.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А зелёный крокодил 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Взял и разбойника проглотил.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Коль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эту сказку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слушали?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Ответьте мне поскорей,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Это злой разбойник … 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Бармалей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3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432" y="1426316"/>
            <a:ext cx="6746489" cy="472915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72000" y="81264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Стрела молодца угодила в болото,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 где же невеста?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Жениться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охота!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вот и невеста, глаза на макушке.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Невесту зовут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…(Царевна - лягушка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71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9" y="741556"/>
            <a:ext cx="4447081" cy="53748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99429" y="1782395"/>
            <a:ext cx="399438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по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дорожке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шла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копеечку нашла,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Сходив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 на базар,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купила самовар.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Друзей к себе всех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пригласила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Кормила их, чаем поила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Трусливы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 оказались,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в беде ей отказались.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тут влетел в окно герой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 неё он стал горой.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Закончилась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свадьбой вся заваруха,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евесту героя зовут…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(Муха-Цокотуха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654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736100"/>
            <a:ext cx="3892081" cy="53857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59005" y="245950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ступе волшебной старуха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летит.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быстро, что ветер за нею свистит.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Живёт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в сказочной, земной глуши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 имя старухи назвать поспеши!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Баба Яга)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24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05" y="652736"/>
            <a:ext cx="4150090" cy="55525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65700" y="123900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кем встречался колобок?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имеет рыжий бок?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хитрая сестричка,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Ну, конечно же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,…(Лисичка)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1" y="626122"/>
            <a:ext cx="6389649" cy="56057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74166" y="90790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Парень слез с любимой печки,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водой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поплёлся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речке.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Щуку в проруби поймал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 тех пор забот не знал.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Прокатился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деревне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женился на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царевне.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Емеля)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14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2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2" y="734467"/>
            <a:ext cx="4568430" cy="53890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6703" y="84367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девчонки и мальчишки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Полюбить его успели.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герой весёлой книжки,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спиной его - пропеллер.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Этот герой,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друг Малыша,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Он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любит варенье и торт.  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Который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на крыше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живёт.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Кто он? Дайте – ка ответ. 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Карлсон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.)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9" y="779454"/>
            <a:ext cx="6551736" cy="53983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20575" y="779454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муки он был печён, 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сметане был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мешён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окошке он студился, 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дорожке он катился. 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 он весел, был он смел 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 пути он песню пел. 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Съесть его хотел зайчишка, 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Серый волк и бурый мишка. 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когда малыш в лесу 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Встретил рыжую лису, 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неё уйти не смог. 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 конечно…(Колобок)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1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4" y="659208"/>
            <a:ext cx="4683512" cy="55395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1998" y="3644246"/>
            <a:ext cx="38025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Бабушка девочку очень любила,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Шапочку красную ей подарила. 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 к бабушке пошла,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Пирожки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ей понесла.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Серый Волк за ней следил,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Обманул и проглотил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(Красная шапочка)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4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8" y="465562"/>
            <a:ext cx="7672040" cy="57540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07978" y="885621"/>
            <a:ext cx="3100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Осёл, петух, собака и кот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Вперёд компания идёт,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Надеясь в скором времени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устроить в Бремене.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Сравнится ль кто талантами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такими музыкантами?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(«Бременские музыканты»)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758282"/>
            <a:ext cx="3434937" cy="53414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8712" y="3128325"/>
            <a:ext cx="625533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 и баба вместе жили,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Дочку из снежка слепили,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костра горячий жар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Превратил девчурку в пар.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 и бабушка в печали.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же их дочурку звали?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(Снегурочка)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9982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1026" name="Picture 2" descr="http://www.playing-field.ru/img/2015/051809/59361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66" y="730404"/>
            <a:ext cx="3757963" cy="539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5359" y="2240723"/>
            <a:ext cx="364663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Сладкий яблок аромат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Заманил ту птицу в сад.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Перья светятся огнём,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светло вокруг, как днём.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(Жар – птица)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5602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718" y="724829"/>
            <a:ext cx="4527394" cy="54139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6342" y="375511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умнее всех, нет слов, -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бывает только в сказках.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Жить мы можем  без опаски,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вдруг встретиться нам он,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Огнедышащий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ru-RU" sz="2400" b="1" dirty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Дракон)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60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101" y="688834"/>
            <a:ext cx="4315523" cy="54803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02888" y="920724"/>
            <a:ext cx="4572000" cy="20487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42875" marR="14287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Слово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сказочный герой,</a:t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Чаще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добрый, реже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злой,</a:t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Маг, колдун и чародей.</a:t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Назови его скорей.</a:t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Волшебник)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74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0" y="698576"/>
            <a:ext cx="4170558" cy="54608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70557" y="935731"/>
            <a:ext cx="4572000" cy="1646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Хоть твердит, что он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мастак,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Попадал не раз впросак,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Просто он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большой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зазнайка,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зовут его … (Незнайка)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30643" y="2151727"/>
            <a:ext cx="36018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этого героя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Дружок есть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Пятачок,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Ослику в подарок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Нёс пустой горшок,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Лез в дупло за мёдом,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Пчёл гонял и мух.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Имя медвежонка,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Конечно...(Винни-Пух)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02" y="618133"/>
            <a:ext cx="5621734" cy="562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9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1" r="-1"/>
          <a:stretch/>
        </p:blipFill>
        <p:spPr>
          <a:xfrm flipH="1">
            <a:off x="3324703" y="479502"/>
            <a:ext cx="5038712" cy="63784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60283" y="88650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милый очень поросёнок,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 взрослый и ребёнок,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 дружбе очень верен я!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никогда не брошу друга,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страшны ни дождь, ни вьюга,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Копытца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ушки, хвост-крючок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Приятель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Винни-Пуху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дружок -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Поросёнок…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(Пятачок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82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71" y="735980"/>
            <a:ext cx="5707903" cy="52805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57847" y="356896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дружок зверям и детям,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живое существо,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таких на белом свете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Больше нет </a:t>
            </a:r>
            <a:r>
              <a:rPr lang="ru-RU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ниодного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Потому что он не птица,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тигренок,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лисица,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заснята для кино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известна всем давно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 милая мордашка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зовётся… (Чебурашка)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7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2" y="-1143000"/>
            <a:ext cx="6857998" cy="91439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5" y="323386"/>
            <a:ext cx="4380925" cy="582093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72000" y="1196986"/>
            <a:ext cx="4572000" cy="46089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90500" algn="just">
              <a:lnSpc>
                <a:spcPct val="107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915411"/>
            <a:ext cx="4572000" cy="12578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Посадили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её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землю глубоко,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Оказалось вытащить очень нелегко.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Ох, засела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крепко в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доброй сказке …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Репка)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8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69" y="401443"/>
            <a:ext cx="4047893" cy="58046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36703" y="1749478"/>
            <a:ext cx="550870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рождения, порою,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Песню мы поём героя.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милый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крокодил 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Чебурашкою дружил.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гармошку песни он поёт.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друга каждый назовёт.  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известен, несомненно,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Крокодил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зелёный… «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   </a:t>
            </a:r>
            <a:endParaRPr lang="ru-RU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8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0" y="664530"/>
            <a:ext cx="4035883" cy="55289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27100" y="94795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Многим долго неизвестный,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Стал он каждому дружком,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Всем по сказке интересной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Мальчик-луковка знаком.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просто, хоть и длинно,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зовется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Чиполлино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5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1" y="767187"/>
            <a:ext cx="4203299" cy="53236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50424" y="1077575"/>
            <a:ext cx="4572000" cy="30124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90500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Знайте, этого плутишку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Никому не обхитрить: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050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Людоеда, словно мышку,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050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Умудрился проглотить!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050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за зверь гуляет в сказке?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050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 топорщит, щурит глазки,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050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шляпе, с саблею в руках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050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 огромных сапогах.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050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(Кот в сапогах)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2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293" y="313064"/>
            <a:ext cx="5832088" cy="62207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70256" y="757612"/>
            <a:ext cx="38642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Лечит маленьких детей,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Лечит птичек и зверей,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Сквозь очки свои глядит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доктор…(Айболит)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15" y="3423423"/>
            <a:ext cx="2174632" cy="26246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877" y="3423423"/>
            <a:ext cx="1953504" cy="262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3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77271" y="646100"/>
            <a:ext cx="4789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«Кто лишний?»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860" y="3393940"/>
            <a:ext cx="3004841" cy="30331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4532" y="1353987"/>
            <a:ext cx="1578522" cy="23865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56" y="1060534"/>
            <a:ext cx="1951674" cy="2727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31" y="3766775"/>
            <a:ext cx="1327975" cy="2352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56" y="3654259"/>
            <a:ext cx="2339961" cy="25124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92" y="1117976"/>
            <a:ext cx="2419698" cy="25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6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645" y="390660"/>
            <a:ext cx="3133493" cy="3512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37" y="3480744"/>
            <a:ext cx="2635888" cy="2754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59" y="3569954"/>
            <a:ext cx="2346595" cy="25087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80" y="824271"/>
            <a:ext cx="2127810" cy="2841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83" y="4099354"/>
            <a:ext cx="2937785" cy="19613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01" y="1018062"/>
            <a:ext cx="2513224" cy="244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8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2" y="539603"/>
            <a:ext cx="8006576" cy="5805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7998" cy="914400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3976" y="5630694"/>
            <a:ext cx="4048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«Угадай сказку.»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7911" y="646100"/>
            <a:ext cx="3092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«Три медведя»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7339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5" y="691377"/>
            <a:ext cx="7571679" cy="5475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7998" cy="91440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91510" y="5520294"/>
            <a:ext cx="48607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«Волк и семеро козлят»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0184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40" y="702527"/>
            <a:ext cx="7574623" cy="54640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11115" y="5351915"/>
            <a:ext cx="38871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«Маша и медведь»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970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7" y="680223"/>
            <a:ext cx="7560527" cy="55087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09703" y="5463427"/>
            <a:ext cx="3253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«Курочка ряба»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4348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6" y="735534"/>
            <a:ext cx="4047894" cy="53869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572000" y="87445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«Козлятки, ребятки.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Ваша мама пришла,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Молочка принесла.»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от волка спасла своих детей.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герой сказки?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твечай поскорей?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(Коза из сказки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«Волк и семеро козлят»)</a:t>
            </a:r>
            <a:endParaRPr lang="ru-RU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51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3" y="669073"/>
            <a:ext cx="7627434" cy="55198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8283" y="669073"/>
            <a:ext cx="2299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«Теремок»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6306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7" y="669073"/>
            <a:ext cx="7571678" cy="55087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91737" y="5531446"/>
            <a:ext cx="35346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«Три поросёнка»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4336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7" y="669073"/>
            <a:ext cx="7560526" cy="55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6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6788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4459" y="269792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20575404">
            <a:off x="250091" y="3408523"/>
            <a:ext cx="50754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2013" flipH="1">
            <a:off x="8084" y="4287596"/>
            <a:ext cx="2988527" cy="2802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7" y="547607"/>
            <a:ext cx="2392401" cy="23349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731">
            <a:off x="3373763" y="4896201"/>
            <a:ext cx="2292648" cy="223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2" y="-1142998"/>
            <a:ext cx="6857998" cy="91439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3" y="682831"/>
            <a:ext cx="4272410" cy="54923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10309" y="2628934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Возле леса, на опушке,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Трое их живет в избушке.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Там три стула и три кружки,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 кроватки, три подушки.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Угадайте без подсказки,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герои этой сказки?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(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 медведя)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33692" y="-2080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04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07" y="660710"/>
            <a:ext cx="5536580" cy="55365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9227" y="881155"/>
            <a:ext cx="280640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Снесла она яичко.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простое, а золотое.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у неё дед, да баба.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ребята, кто это?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(Курочка ряба)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51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8" y="974338"/>
            <a:ext cx="7560527" cy="55616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50380" y="795860"/>
            <a:ext cx="5910146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Носик круглый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пятачком, хвостик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маленький крючком.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Братья дружные те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были, злого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волка победили.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ответьте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ребята, эти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братья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Поросята)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7998" cy="9143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83" y="680225"/>
            <a:ext cx="4398041" cy="54975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37824" y="1091906"/>
            <a:ext cx="5112831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Девочка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корзинке за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спиной сидит,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Пирожки с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корзинки кушать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велит.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 поскорее ответь.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же это?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Маша и медведь)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8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704</TotalTime>
  <Words>859</Words>
  <Application>Microsoft Office PowerPoint</Application>
  <PresentationFormat>Экран (4:3)</PresentationFormat>
  <Paragraphs>199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Arial</vt:lpstr>
      <vt:lpstr>Book Antiqua</vt:lpstr>
      <vt:lpstr>Calibri</vt:lpstr>
      <vt:lpstr>Calibri Light</vt:lpstr>
      <vt:lpstr>Helvetica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vitalik</dc:creator>
  <cp:lastModifiedBy>vitalik</cp:lastModifiedBy>
  <cp:revision>66</cp:revision>
  <dcterms:created xsi:type="dcterms:W3CDTF">2016-08-01T12:59:46Z</dcterms:created>
  <dcterms:modified xsi:type="dcterms:W3CDTF">2019-08-27T03:13:34Z</dcterms:modified>
</cp:coreProperties>
</file>