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2" r:id="rId6"/>
    <p:sldId id="273" r:id="rId7"/>
    <p:sldId id="274" r:id="rId8"/>
    <p:sldId id="266" r:id="rId9"/>
    <p:sldId id="271" r:id="rId10"/>
    <p:sldId id="269" r:id="rId11"/>
    <p:sldId id="272" r:id="rId12"/>
    <p:sldId id="260" r:id="rId13"/>
    <p:sldId id="263" r:id="rId14"/>
    <p:sldId id="276" r:id="rId15"/>
    <p:sldId id="261" r:id="rId16"/>
    <p:sldId id="265" r:id="rId17"/>
    <p:sldId id="264" r:id="rId18"/>
    <p:sldId id="270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2;&#1072;&#1090;&#1102;&#1093;&#1072;\Desktop\&#1088;&#1072;&#1079;&#1085;&#1086;&#1077;\&#1042;%20&#1055;&#1086;&#1076;&#1084;&#1086;&#1089;&#1082;&#1086;&#1074;&#1100;&#1077;%20&#1079;&#1072;&#1087;&#1091;&#1089;&#1090;&#1080;&#1083;&#1080;%20&#1088;&#1086;&#1073;&#1086;&#1090;&#1080;&#1079;&#1080;&#1088;&#1086;&#1074;&#1072;&#1085;&#1085;&#1099;&#1081;%20&#1079;&#1072;&#1074;&#1086;&#1076;%20&#1087;&#1086;%20&#1087;&#1088;&#1086;&#1080;&#1079;&#1074;&#1086;&#1076;&#1089;&#1090;&#1074;&#1091;%20&#1082;&#1086;&#1083;&#1073;&#1072;&#1089;%20-%20&#1056;&#1086;&#1089;&#1089;&#1080;&#1103;%2024.mp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msk.jobfilter.ru/%D0%BA%D0%BE%D0%BC%D0%BF%D0%B0%D0%BD%D0%B8%D1%8F/%D0%BF%D1%80%D0%BE%D0%B4%D0%BE-%D0%BC%D0%B5%D0%BD%D0%B5%D0%B4%D0%B6%D0%BC%D0%B5%D0%BD%D1%82-%D0%BF%D1%80%D1%8F%D0%BC%D0%BE%D0%B9-%D1%80%D0%B0%D0%B1%D0%BE%D1%82%D0%BE%D0%B4%D0%B0%D1%82%D0%B5%D0%BB%D1%8C" TargetMode="External"/><Relationship Id="rId3" Type="http://schemas.openxmlformats.org/officeDocument/2006/relationships/hyperlink" Target="https://omsk.jobfilter.ru/vacancy/31416307" TargetMode="External"/><Relationship Id="rId7" Type="http://schemas.openxmlformats.org/officeDocument/2006/relationships/hyperlink" Target="https://omsk.jobfilter.ru/vacancy/29797709" TargetMode="External"/><Relationship Id="rId2" Type="http://schemas.openxmlformats.org/officeDocument/2006/relationships/hyperlink" Target="https://nsk.zarplata.ru/vacancy/card/132826821/Master-tseha?position=6&amp;track=search&amp;search_query=q=%D0%BC%D0%B0%D1%81%D1%82%D0%B5%D1%80%20%D1%86%D0%B5%D1%85%D0%B0&amp;explain%5b%5d=header&amp;explain%5b%5d=synony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msk.jobfilter.ru/vacancy/30515992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omsk.jobfilter.ru/%D0%BA%D0%BE%D0%BC%D0%BF%D0%B0%D0%BD%D0%B8%D1%8F/%D0%BA%D0%B0%D1%82-%D0%BE%D0%BE%D0%BE-2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omsk.jobfilter.ru/%D1%80%D0%B0%D0%B1%D0%BE%D1%82%D0%B0/%D0%BA%D0%BE%D0%BB%D0%B1%D0%B0%D1%81%D0%BD%D1%8B%D0%B9-%D1%86%D0%B5%D1%85" TargetMode="Externa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БПОУ ОО «Омский техникум мясной и молочной промышленности»</a:t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>
                <a:solidFill>
                  <a:srgbClr val="7030A0"/>
                </a:solidFill>
                <a:latin typeface="Segoe Print" pitchFamily="2" charset="0"/>
              </a:rPr>
              <a:t>Славлю свою Профессию!</a:t>
            </a:r>
            <a:r>
              <a:rPr lang="ru-RU" sz="5300" b="1" dirty="0" smtClean="0">
                <a:latin typeface="Segoe Print" pitchFamily="2" charset="0"/>
              </a:rPr>
              <a:t/>
            </a:r>
            <a:br>
              <a:rPr lang="ru-RU" sz="5300" b="1" dirty="0" smtClean="0">
                <a:latin typeface="Segoe Print" pitchFamily="2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Segoe Print" pitchFamily="2" charset="0"/>
              </a:rPr>
              <a:t>412</a:t>
            </a: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группа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Омск-2019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Производственные будни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W5kviXGQC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4231754" cy="317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DAdCEWmK4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4018364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Приобрели следующие навыки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1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4000" dirty="0" smtClean="0"/>
              <a:t>полный цикл первичной переработки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4000" dirty="0"/>
              <a:t> </a:t>
            </a:r>
            <a:r>
              <a:rPr lang="ru-RU" sz="4000" dirty="0" smtClean="0"/>
              <a:t>знаем толк в </a:t>
            </a:r>
            <a:r>
              <a:rPr lang="ru-RU" sz="4000" dirty="0" err="1" smtClean="0"/>
              <a:t>ощипке</a:t>
            </a:r>
            <a:r>
              <a:rPr lang="ru-RU" sz="4000" dirty="0" smtClean="0"/>
              <a:t> птицы!</a:t>
            </a:r>
          </a:p>
          <a:p>
            <a:pPr algn="just">
              <a:buFont typeface="Wingdings" pitchFamily="2" charset="2"/>
              <a:buChar char="q"/>
            </a:pPr>
            <a:r>
              <a:rPr lang="ru-RU" sz="4000" dirty="0"/>
              <a:t> </a:t>
            </a:r>
            <a:r>
              <a:rPr lang="ru-RU" sz="4000" dirty="0" smtClean="0"/>
              <a:t>качественная упаковка продукции, это наш конек:))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Где я смогу работать?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815" r="2079" b="13819"/>
          <a:stretch>
            <a:fillRect/>
          </a:stretch>
        </p:blipFill>
        <p:spPr>
          <a:xfrm>
            <a:off x="785786" y="1500174"/>
            <a:ext cx="7929618" cy="5282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Где я смогу работать?</a:t>
            </a:r>
            <a:endParaRPr lang="ru-RU" dirty="0"/>
          </a:p>
        </p:txBody>
      </p:sp>
      <p:pic>
        <p:nvPicPr>
          <p:cNvPr id="4" name="Содержимое 3" descr="Безымянный8.png"/>
          <p:cNvPicPr>
            <a:picLocks noGrp="1" noChangeAspect="1"/>
          </p:cNvPicPr>
          <p:nvPr>
            <p:ph idx="1"/>
          </p:nvPr>
        </p:nvPicPr>
        <p:blipFill>
          <a:blip r:embed="rId2"/>
          <a:srcRect t="7190" b="31182"/>
          <a:stretch>
            <a:fillRect/>
          </a:stretch>
        </p:blipFill>
        <p:spPr>
          <a:xfrm>
            <a:off x="154738" y="1500174"/>
            <a:ext cx="898926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Arial" pitchFamily="34" charset="0"/>
              </a:rPr>
              <a:t>Работа моей мечты!!!!!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В Подмосковье запустили роботизированный завод по производству колбас - Россия 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8643998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Сколько я буду получать?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214422"/>
          <a:ext cx="8286808" cy="5486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/>
                <a:gridCol w="4143404"/>
              </a:tblGrid>
              <a:tr h="304802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ru-RU" sz="1800" b="1" dirty="0" smtClean="0">
                          <a:hlinkClick r:id="rId2"/>
                        </a:rPr>
                        <a:t>Мастер цеха</a:t>
                      </a:r>
                      <a:r>
                        <a:rPr lang="ru-RU" sz="1800" b="1" dirty="0" smtClean="0"/>
                        <a:t> </a:t>
                      </a:r>
                      <a:endParaRPr lang="ru-RU" sz="1800" dirty="0" smtClean="0"/>
                    </a:p>
                    <a:p>
                      <a:pPr fontAlgn="t">
                        <a:buNone/>
                      </a:pPr>
                      <a:r>
                        <a:rPr lang="ru-RU" sz="1800" b="1" dirty="0" smtClean="0"/>
                        <a:t>от 30 000 до 35 000 руб.</a:t>
                      </a:r>
                      <a:endParaRPr lang="ru-RU" sz="1800" dirty="0" smtClean="0"/>
                    </a:p>
                    <a:p>
                      <a:pPr fontAlgn="t">
                        <a:buNone/>
                      </a:pPr>
                      <a:r>
                        <a:rPr lang="ru-RU" sz="1600" dirty="0" smtClean="0"/>
                        <a:t>полная занятость</a:t>
                      </a:r>
                    </a:p>
                    <a:p>
                      <a:pPr fontAlgn="t">
                        <a:buNone/>
                      </a:pPr>
                      <a:r>
                        <a:rPr lang="ru-RU" sz="1600" dirty="0" smtClean="0"/>
                        <a:t>полный рабочий день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Фаршесоставитель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ru-RU" sz="18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обвальщик-жиловщик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\головы. </a:t>
                      </a:r>
                      <a:r>
                        <a:rPr lang="ru-RU" sz="18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куры\</a:t>
                      </a:r>
                      <a:endParaRPr lang="ru-RU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fontAlgn="t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23000 - 50000 руб.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Омск</a:t>
                      </a:r>
                      <a:r>
                        <a:rPr lang="ru-RU" sz="18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КАТ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, ООО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Обязанности: Работа по специальности в 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цехе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 производству полуфабрикатов и </a:t>
                      </a:r>
                      <a:r>
                        <a:rPr lang="ru-RU" sz="14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колбасных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изделий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t"/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Требования:Опыт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обязателен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около 3 часов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fontAlgn="t"/>
                      <a:r>
                        <a:rPr lang="ru-RU" sz="18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Фаршесоставитель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 термист-коптильщик. обвальщик мяса \свинина говядина куры\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23000 - 50000 руб.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Омск</a:t>
                      </a:r>
                      <a:r>
                        <a:rPr lang="ru-RU" sz="18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КАТ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, ООО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Обязанности: Работа по специальности в 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цехе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 производству полуфабрикатов и 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колбасных</a:t>
                      </a:r>
                      <a:r>
                        <a:rPr lang="ru-RU" sz="16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изделий.Требования:Опыт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обязателен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Мастер колбасного цеха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30000 - 35000 руб.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Омск</a:t>
                      </a:r>
                      <a:r>
                        <a:rPr lang="ru-RU" sz="18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ПРОДО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 descr="вакансии компании ПРОДО Менеджмент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643578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акансии компании Таубер и К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4714884"/>
            <a:ext cx="13811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6075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2643182"/>
            <a:ext cx="1714512" cy="131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fontAlgn="base">
              <a:buNone/>
            </a:pPr>
            <a:r>
              <a:rPr lang="ru-RU" b="1" i="1" dirty="0">
                <a:solidFill>
                  <a:srgbClr val="7030A0"/>
                </a:solidFill>
                <a:latin typeface="Segoe Print" pitchFamily="2" charset="0"/>
              </a:rPr>
              <a:t>"У меня растут года,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  <a:p>
            <a:pPr algn="r" fontAlgn="base">
              <a:buNone/>
            </a:pPr>
            <a:r>
              <a:rPr lang="ru-RU" b="1" i="1" dirty="0">
                <a:solidFill>
                  <a:srgbClr val="7030A0"/>
                </a:solidFill>
                <a:latin typeface="Segoe Print" pitchFamily="2" charset="0"/>
              </a:rPr>
              <a:t>Будет мне семнадцать.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  <a:p>
            <a:pPr algn="r" fontAlgn="base">
              <a:buNone/>
            </a:pPr>
            <a:r>
              <a:rPr lang="ru-RU" b="1" i="1" dirty="0">
                <a:solidFill>
                  <a:srgbClr val="7030A0"/>
                </a:solidFill>
                <a:latin typeface="Segoe Print" pitchFamily="2" charset="0"/>
              </a:rPr>
              <a:t>Кем работать мне тогда,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  <a:p>
            <a:pPr algn="r" fontAlgn="base">
              <a:buNone/>
            </a:pPr>
            <a:r>
              <a:rPr lang="ru-RU" b="1" i="1" dirty="0">
                <a:solidFill>
                  <a:srgbClr val="7030A0"/>
                </a:solidFill>
                <a:latin typeface="Segoe Print" pitchFamily="2" charset="0"/>
              </a:rPr>
              <a:t>Чем мне заниматься?"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  <a:latin typeface="Segoe Print" pitchFamily="2" charset="0"/>
              </a:rPr>
              <a:t>В. Маяковский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Чем я буду гордиться, выбрав свою профессию?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«Профессия </a:t>
            </a:r>
            <a:r>
              <a:rPr lang="ru-RU" dirty="0"/>
              <a:t>технолога привлекла меня тем, что именно в этой сфере деятельности нужно относиться очень серьёзно к каждой проблеме, делать что-то такое, что может привлечь каждого </a:t>
            </a:r>
            <a:r>
              <a:rPr lang="ru-RU" dirty="0" smtClean="0"/>
              <a:t>человека»</a:t>
            </a:r>
          </a:p>
          <a:p>
            <a:pPr algn="just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Segoe Print" pitchFamily="2" charset="0"/>
              </a:rPr>
              <a:t>Рыковская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 Евгения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6146" name="Picture 2" descr="D:\wPUROkhU8w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861230" cy="382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071966" cy="56975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«Технолог разрабатывает и совершенствует процессы производства. Под его контролем находится эффективность организации труда и решение производственных проблем по мере их возникновения»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Анастасия Рыжкова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123" name="Picture 3" descr="D:\c4wFAtQ-7C0.jpg"/>
          <p:cNvPicPr>
            <a:picLocks noChangeAspect="1" noChangeArrowheads="1"/>
          </p:cNvPicPr>
          <p:nvPr/>
        </p:nvPicPr>
        <p:blipFill>
          <a:blip r:embed="rId2"/>
          <a:srcRect l="18750" r="21484"/>
          <a:stretch>
            <a:fillRect/>
          </a:stretch>
        </p:blipFill>
        <p:spPr bwMode="auto">
          <a:xfrm>
            <a:off x="4929190" y="357166"/>
            <a:ext cx="3643338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85728"/>
            <a:ext cx="4829180" cy="584043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«Мы </a:t>
            </a:r>
            <a:r>
              <a:rPr lang="ru-RU" sz="2800" dirty="0"/>
              <a:t>давно </a:t>
            </a:r>
            <a:r>
              <a:rPr lang="ru-RU" sz="2800" dirty="0" smtClean="0"/>
              <a:t>хотели </a:t>
            </a:r>
            <a:r>
              <a:rPr lang="ru-RU" sz="2800" dirty="0"/>
              <a:t>стать тем, кто будет делать не только открытия, но и радовать людей своей деятельностью. Эта профессия одна из самых сложных и наукоемких так, как она охватывает такие науки как химия, биология, математика, история, психология. И поэтому не каждый человек по окончании обучения в колледже или техникуме сможет найти себе высокооплачиваемую </a:t>
            </a:r>
            <a:r>
              <a:rPr lang="ru-RU" sz="2800" dirty="0" smtClean="0"/>
              <a:t>работу»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Segoe Print" pitchFamily="2" charset="0"/>
              </a:rPr>
              <a:t>Ирина и Дарья </a:t>
            </a:r>
            <a:r>
              <a:rPr lang="ru-RU" sz="2800" b="1" dirty="0" err="1" smtClean="0">
                <a:solidFill>
                  <a:srgbClr val="7030A0"/>
                </a:solidFill>
                <a:latin typeface="Segoe Print" pitchFamily="2" charset="0"/>
              </a:rPr>
              <a:t>Балицкие</a:t>
            </a:r>
            <a:endParaRPr lang="ru-RU" sz="28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099" name="Picture 3" descr="D:\pLfzOPcIC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Зачем мы едим мясо?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6c22d99ece76a533ffe8cdfdc3709fb9_i-4898.gif"/>
          <p:cNvPicPr>
            <a:picLocks noGrp="1" noChangeAspect="1"/>
          </p:cNvPicPr>
          <p:nvPr>
            <p:ph idx="1"/>
          </p:nvPr>
        </p:nvPicPr>
        <p:blipFill>
          <a:blip r:embed="rId2"/>
          <a:srcRect l="3509" r="3509"/>
          <a:stretch>
            <a:fillRect/>
          </a:stretch>
        </p:blipFill>
        <p:spPr>
          <a:xfrm>
            <a:off x="857224" y="1071546"/>
            <a:ext cx="757242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68617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«Представитель </a:t>
            </a:r>
            <a:r>
              <a:rPr lang="ru-RU" dirty="0"/>
              <a:t>этой профессии занимается очень серьезным </a:t>
            </a:r>
            <a:r>
              <a:rPr lang="ru-RU" dirty="0" smtClean="0"/>
              <a:t>делом»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Артем Коновалов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170" name="Picture 2" descr="D:\wnBEfZ2mZ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229101" cy="528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юха\Desktop\мясо\зачем нам нужно мясо\aab3238922bcc25a6f606eb525ffdc56999-6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9996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Как я здесь оказался…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4400" dirty="0" smtClean="0"/>
              <a:t>по наставлению родственников, друзей – 55%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«волей судьбы» - 45%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Как проходят мои будни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8194" name="Picture 2" descr="D:\7atP9vEyfO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143404" cy="3101079"/>
          </a:xfrm>
          <a:prstGeom prst="rect">
            <a:avLst/>
          </a:prstGeom>
          <a:noFill/>
        </p:spPr>
      </p:pic>
      <p:pic>
        <p:nvPicPr>
          <p:cNvPr id="8195" name="Picture 3" descr="D:\kAvN7c5Ea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4452958" cy="290661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43438" y="1500174"/>
            <a:ext cx="3829080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Творим добрые дела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196" name="Picture 4" descr="D:\6QLxMxabL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8264" y="1571612"/>
            <a:ext cx="1005735" cy="1091853"/>
          </a:xfrm>
          <a:prstGeom prst="rect">
            <a:avLst/>
          </a:prstGeom>
          <a:noFill/>
        </p:spPr>
      </p:pic>
      <p:pic>
        <p:nvPicPr>
          <p:cNvPr id="8197" name="Picture 5" descr="D:\HtFOO38sO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68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wMGXSuZ91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699705" cy="2643584"/>
          </a:xfrm>
          <a:prstGeom prst="rect">
            <a:avLst/>
          </a:prstGeom>
          <a:noFill/>
        </p:spPr>
      </p:pic>
      <p:pic>
        <p:nvPicPr>
          <p:cNvPr id="9220" name="Picture 4" descr="D:\jiLJwuq73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14356"/>
            <a:ext cx="3286148" cy="535781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3500438"/>
            <a:ext cx="421484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Развлекаемся и не только….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P.S. </a:t>
            </a:r>
            <a:r>
              <a:rPr lang="ru-RU" sz="3200" dirty="0" smtClean="0"/>
              <a:t> Субботники никто не отменял!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357158" y="1000108"/>
            <a:ext cx="8229600" cy="40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забываем поспать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D:\AB8YJdsmy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6079438" cy="450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Xe9ifD7nbU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290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Я уже многое умею!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АО «Омский бекон»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ООО «Морозовская птицефабрика»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ЗАО  «</a:t>
            </a:r>
            <a:r>
              <a:rPr lang="ru-RU" dirty="0" err="1" smtClean="0"/>
              <a:t>Компур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8I92GDiDd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19" y="2786058"/>
            <a:ext cx="5072071" cy="380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Освоили, ну или почти освоили</a:t>
            </a:r>
            <a:endParaRPr lang="ru-RU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МДК 01.01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МДК 02.01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МДК 03.01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МДК 03.02 ( в процессе освоения)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МДК 05.01 </a:t>
            </a:r>
            <a:endParaRPr lang="ru-RU" dirty="0"/>
          </a:p>
        </p:txBody>
      </p:sp>
      <p:pic>
        <p:nvPicPr>
          <p:cNvPr id="11266" name="Picture 2" descr="D:\504457b6105b6ca303c7d660554ef5d39db67166r1-1040-1040v2_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2972">
            <a:off x="6497965" y="4140520"/>
            <a:ext cx="2162156" cy="2162156"/>
          </a:xfrm>
          <a:prstGeom prst="rect">
            <a:avLst/>
          </a:prstGeom>
          <a:noFill/>
        </p:spPr>
      </p:pic>
      <p:pic>
        <p:nvPicPr>
          <p:cNvPr id="11268" name="Picture 4" descr="D:\15347464724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802">
            <a:off x="6037342" y="1251004"/>
            <a:ext cx="2017713" cy="2017713"/>
          </a:xfrm>
          <a:prstGeom prst="rect">
            <a:avLst/>
          </a:prstGeom>
          <a:noFill/>
        </p:spPr>
      </p:pic>
      <p:pic>
        <p:nvPicPr>
          <p:cNvPr id="11269" name="Picture 5" descr="D:\4_12_07015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8001">
            <a:off x="3428992" y="4357694"/>
            <a:ext cx="1618404" cy="205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346</Words>
  <PresentationFormat>Экран (4:3)</PresentationFormat>
  <Paragraphs>61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БПОУ ОО «Омский техникум мясной и молочной промышленности»  Славлю свою Профессию! 412 группа</vt:lpstr>
      <vt:lpstr>Зачем мы едим мясо?</vt:lpstr>
      <vt:lpstr>Слайд 3</vt:lpstr>
      <vt:lpstr>Как я здесь оказался…</vt:lpstr>
      <vt:lpstr>Как проходят мои будни</vt:lpstr>
      <vt:lpstr>Слайд 6</vt:lpstr>
      <vt:lpstr>Слайд 7</vt:lpstr>
      <vt:lpstr>Я уже многое умею!</vt:lpstr>
      <vt:lpstr>Освоили, ну или почти освоили</vt:lpstr>
      <vt:lpstr>Производственные будни</vt:lpstr>
      <vt:lpstr>Приобрели следующие навыки</vt:lpstr>
      <vt:lpstr>Где я смогу работать?</vt:lpstr>
      <vt:lpstr>Где я смогу работать?</vt:lpstr>
      <vt:lpstr>Работа моей мечты!!!!!</vt:lpstr>
      <vt:lpstr>Сколько я буду получать?</vt:lpstr>
      <vt:lpstr>Слайд 16</vt:lpstr>
      <vt:lpstr>Чем я буду гордиться, выбрав свою профессию?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БПОУ ОО «Омский техникум мясной и молочной промышленности»  Славлю свою Профессию! З12 группа</dc:title>
  <dc:creator>катюха</dc:creator>
  <cp:lastModifiedBy>катюха</cp:lastModifiedBy>
  <cp:revision>19</cp:revision>
  <dcterms:created xsi:type="dcterms:W3CDTF">2019-03-04T06:55:21Z</dcterms:created>
  <dcterms:modified xsi:type="dcterms:W3CDTF">2019-09-10T16:13:55Z</dcterms:modified>
</cp:coreProperties>
</file>