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51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3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7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168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29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91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54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06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973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72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43D8-D145-48AB-B70B-D379ECDD447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EB4D-8649-4823-97C2-DA297804A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7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5544616" cy="604867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692696"/>
            <a:ext cx="6336704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Словарный диктант</a:t>
            </a:r>
          </a:p>
          <a:p>
            <a:r>
              <a:rPr lang="ru-RU" dirty="0" smtClean="0"/>
              <a:t> для 5  класса</a:t>
            </a:r>
          </a:p>
          <a:p>
            <a:endParaRPr lang="ru-RU" dirty="0" smtClean="0"/>
          </a:p>
          <a:p>
            <a:pPr algn="r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Примакова Наталья Александровна,</a:t>
            </a:r>
          </a:p>
          <a:p>
            <a:pPr algn="r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</a:t>
            </a:r>
          </a:p>
          <a:p>
            <a:pPr algn="r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Туртасская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86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молотьба</a:t>
            </a:r>
            <a:endParaRPr lang="ru-RU" dirty="0"/>
          </a:p>
        </p:txBody>
      </p:sp>
      <p:pic>
        <p:nvPicPr>
          <p:cNvPr id="7170" name="Picture 2" descr="C:\Users\Наталья\Downloads\39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340768"/>
            <a:ext cx="5976664" cy="5517232"/>
          </a:xfrm>
          <a:prstGeom prst="rect">
            <a:avLst/>
          </a:prstGeom>
          <a:noFill/>
        </p:spPr>
      </p:pic>
      <p:pic>
        <p:nvPicPr>
          <p:cNvPr id="7171" name="Picture 3" descr="C:\Users\Наталья\Downloads\0_178513_52a3f007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4392488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Масштаб-</a:t>
            </a:r>
            <a:endParaRPr lang="ru-RU" dirty="0"/>
          </a:p>
        </p:txBody>
      </p:sp>
      <p:pic>
        <p:nvPicPr>
          <p:cNvPr id="8194" name="Picture 2" descr="C:\Users\Наталья\Downloads\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4495800" cy="4896544"/>
          </a:xfrm>
          <a:prstGeom prst="rect">
            <a:avLst/>
          </a:prstGeom>
          <a:noFill/>
        </p:spPr>
      </p:pic>
      <p:pic>
        <p:nvPicPr>
          <p:cNvPr id="8196" name="Picture 4" descr="C:\Users\Наталья\Downloads\17782_html_m1c9f811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968552" cy="5544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Во все стороны, вокзал, звёздный, прекрасный, тянул, солнце, молотьба, огород, ошибка, травка, мягкий, ползти, чувствовать, участвовать, касса, карабкаться, бинокль, пожалуйста, платформа, бинокль, теннис, участник, телевизор, словосочетание, недолюбливать.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Берёзка, масштаб, ногти, почерк, матч, честный, известный, устный, здравствуй, пожалуйста, фотоаппарат, коллекция, гербарий, ненастный, вьюга, чехол, невзлюбить, айсберг, арена, баскетбол, лёгкий, скользкий, сельдь, просьба, шефский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0" dirty="0" err="1" smtClean="0">
                <a:solidFill>
                  <a:schemeClr val="tx1"/>
                </a:solidFill>
              </a:rPr>
              <a:t>Вокза́л</a:t>
            </a:r>
            <a:r>
              <a:rPr lang="ru-RU" sz="6000" b="0" dirty="0" smtClean="0">
                <a:solidFill>
                  <a:schemeClr val="tx1"/>
                </a:solidFill>
              </a:rPr>
              <a:t>  </a:t>
            </a:r>
            <a:endParaRPr lang="ru-RU" sz="60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5338936" cy="5853113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 здание для обслуживания пассажиров  на железнодорожной станции </a:t>
            </a:r>
          </a:p>
          <a:p>
            <a:endParaRPr lang="ru-RU" dirty="0" smtClean="0"/>
          </a:p>
          <a:p>
            <a:r>
              <a:rPr lang="ru-RU" sz="2400" dirty="0" smtClean="0"/>
              <a:t>В XVII в. некая англичанка Джейн </a:t>
            </a:r>
            <a:r>
              <a:rPr lang="ru-RU" sz="2400" dirty="0" err="1" smtClean="0"/>
              <a:t>Вокс</a:t>
            </a:r>
            <a:r>
              <a:rPr lang="ru-RU" sz="2400" dirty="0" smtClean="0"/>
              <a:t> (</a:t>
            </a:r>
            <a:r>
              <a:rPr lang="ru-RU" sz="2400" dirty="0" err="1" smtClean="0"/>
              <a:t>Vaux</a:t>
            </a:r>
            <a:r>
              <a:rPr lang="ru-RU" sz="2400" dirty="0" smtClean="0"/>
              <a:t>) владела под Лондоном парком и помещением для увеселений. Первоначальное значение сложного слова </a:t>
            </a:r>
            <a:r>
              <a:rPr lang="ru-RU" sz="2400" dirty="0" err="1" smtClean="0"/>
              <a:t>Vauxhall</a:t>
            </a:r>
            <a:r>
              <a:rPr lang="ru-RU" sz="2400" dirty="0" smtClean="0"/>
              <a:t> (то есть «дом, принадлежащий </a:t>
            </a:r>
            <a:r>
              <a:rPr lang="ru-RU" sz="2400" dirty="0" err="1" smtClean="0"/>
              <a:t>Вокс</a:t>
            </a:r>
            <a:r>
              <a:rPr lang="ru-RU" sz="2400" dirty="0" smtClean="0"/>
              <a:t>») забылось, со временем этим словом стали называть здание для пассажиров. В русском языке последняя часть изменилась под воздействием слова «зал».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лья\Downloads\LED-osveshhenie-na-vokz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1916832"/>
            <a:ext cx="5184576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платформа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427984" cy="4857403"/>
          </a:xfrm>
        </p:spPr>
        <p:txBody>
          <a:bodyPr/>
          <a:lstStyle/>
          <a:p>
            <a:r>
              <a:rPr lang="ru-RU" dirty="0" smtClean="0"/>
              <a:t>возвышенная площадка, помост для посадки пассажиров в вагоны, для нагрузки и выгрузки товаров.</a:t>
            </a:r>
            <a:endParaRPr lang="ru-RU" dirty="0"/>
          </a:p>
        </p:txBody>
      </p:sp>
      <p:pic>
        <p:nvPicPr>
          <p:cNvPr id="7" name="Picture 2" descr="C:\Users\Наталья\Downloads\LED-osveshhenie-na-vokza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901440" cy="3795259"/>
          </a:xfrm>
          <a:prstGeom prst="rect">
            <a:avLst/>
          </a:prstGeom>
          <a:noFill/>
        </p:spPr>
      </p:pic>
      <p:pic>
        <p:nvPicPr>
          <p:cNvPr id="4098" name="Picture 2" descr="C:\Users\Наталья\Downloads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860032" cy="4536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r>
              <a:rPr lang="ru-RU" dirty="0" smtClean="0"/>
              <a:t>1.Помещение для приема, хранения и выдачи денег;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 Аппарат, на котором отпечатываются талоны с указанием полученной суммы.</a:t>
            </a:r>
          </a:p>
          <a:p>
            <a:r>
              <a:rPr lang="ru-RU" dirty="0" smtClean="0"/>
              <a:t>Кассир</a:t>
            </a:r>
          </a:p>
          <a:p>
            <a:r>
              <a:rPr lang="ru-RU" dirty="0" smtClean="0"/>
              <a:t>Кассовый</a:t>
            </a:r>
          </a:p>
          <a:p>
            <a:endParaRPr lang="ru-RU" dirty="0"/>
          </a:p>
        </p:txBody>
      </p:sp>
      <p:pic>
        <p:nvPicPr>
          <p:cNvPr id="1026" name="Picture 2" descr="C:\Users\Наталья\Downloads\depositphotos_54506795-stock-illustration-till-or-cash-registe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4176464" cy="41216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бинокль</a:t>
            </a: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 smtClean="0"/>
              <a:t>Бино́кль</a:t>
            </a:r>
            <a:r>
              <a:rPr lang="ru-RU" dirty="0" smtClean="0"/>
              <a:t> (фр. </a:t>
            </a:r>
            <a:r>
              <a:rPr lang="ru-RU" dirty="0" err="1" smtClean="0"/>
              <a:t>binocle</a:t>
            </a:r>
            <a:r>
              <a:rPr lang="ru-RU" dirty="0" smtClean="0"/>
              <a:t> от лат. </a:t>
            </a:r>
            <a:r>
              <a:rPr lang="ru-RU" dirty="0" err="1" smtClean="0"/>
              <a:t>bini</a:t>
            </a:r>
            <a:r>
              <a:rPr lang="ru-RU" dirty="0" smtClean="0"/>
              <a:t> «двое» + </a:t>
            </a:r>
            <a:r>
              <a:rPr lang="ru-RU" dirty="0" err="1" smtClean="0"/>
              <a:t>oculus</a:t>
            </a:r>
            <a:r>
              <a:rPr lang="ru-RU" dirty="0" smtClean="0"/>
              <a:t> «глаз») — оптический прибор, состоящий из двух параллельно расположенных соединённых вместе зрительных труб...</a:t>
            </a:r>
            <a:endParaRPr lang="ru-RU" dirty="0"/>
          </a:p>
        </p:txBody>
      </p:sp>
      <p:pic>
        <p:nvPicPr>
          <p:cNvPr id="3074" name="Picture 2" descr="C:\Users\Наталья\Downloads\15551997-binoculars-dog-searching-looking-and-observ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881981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теннис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Парная спортивная игра с мячом</a:t>
            </a:r>
            <a:endParaRPr lang="ru-RU" sz="5400" dirty="0"/>
          </a:p>
        </p:txBody>
      </p:sp>
      <p:pic>
        <p:nvPicPr>
          <p:cNvPr id="5122" name="Picture 2" descr="C:\Users\Наталья\Downloads\s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896544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телевизор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038600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4000" b="1" dirty="0" smtClean="0"/>
              <a:t>электронное устройство для приёма и отображения телевизионных программ</a:t>
            </a:r>
            <a:endParaRPr lang="ru-RU" sz="4000" b="1" dirty="0"/>
          </a:p>
        </p:txBody>
      </p:sp>
      <p:pic>
        <p:nvPicPr>
          <p:cNvPr id="6146" name="Picture 2" descr="C:\Users\Наталья\Downloads\img_1391semana_14_01-20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706"/>
            <a:ext cx="5220072" cy="42486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000000000000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school0000000000000</Template>
  <TotalTime>105</TotalTime>
  <Words>236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school0000000000000</vt:lpstr>
      <vt:lpstr> </vt:lpstr>
      <vt:lpstr>Словарный диктант №1</vt:lpstr>
      <vt:lpstr>Словарный диктант № 2</vt:lpstr>
      <vt:lpstr>Вокза́л  </vt:lpstr>
      <vt:lpstr>платформа</vt:lpstr>
      <vt:lpstr>касса</vt:lpstr>
      <vt:lpstr>бинокль</vt:lpstr>
      <vt:lpstr>теннис</vt:lpstr>
      <vt:lpstr>телевизор</vt:lpstr>
      <vt:lpstr>молотьба</vt:lpstr>
      <vt:lpstr>Масштаб-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25</cp:revision>
  <dcterms:created xsi:type="dcterms:W3CDTF">2018-09-11T13:02:32Z</dcterms:created>
  <dcterms:modified xsi:type="dcterms:W3CDTF">2018-10-15T14:53:45Z</dcterms:modified>
</cp:coreProperties>
</file>