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08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8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536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41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3233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90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5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82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6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5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64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5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7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AAFB-4A6E-4171-81B3-1EDAFDD05303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8AB65D-88BF-4B95-A8BA-CD405F73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5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911" y="-824003"/>
            <a:ext cx="10193718" cy="2387600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СЛОВО О СЛОВАХ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42754"/>
            <a:ext cx="9144000" cy="2815046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Русский язык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богат,велик,могуч.Мы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живем в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 царстве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слов,и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слова имеют огромную власть над нашей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жизнью,мы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заколдованы словами»</a:t>
            </a:r>
            <a:br>
              <a:rPr lang="ru-RU" sz="32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</a:t>
            </a:r>
            <a:r>
              <a:rPr lang="ru-RU" sz="3200" dirty="0" err="1">
                <a:solidFill>
                  <a:schemeClr val="bg2">
                    <a:lumMod val="25000"/>
                  </a:schemeClr>
                </a:solidFill>
              </a:rPr>
              <a:t>Н.Бердяев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1149531"/>
            <a:ext cx="11079480" cy="5411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«Энциклопедическом словаре </a:t>
            </a:r>
            <a:r>
              <a:rPr lang="ru-RU" dirty="0"/>
              <a:t>юного </a:t>
            </a:r>
            <a:r>
              <a:rPr lang="ru-RU" dirty="0" smtClean="0"/>
              <a:t>филолога» говорится : «Слово понадобилось человеку для того, чтобы дать имя </a:t>
            </a:r>
            <a:r>
              <a:rPr lang="ru-RU" dirty="0" err="1" smtClean="0"/>
              <a:t>всему,что</a:t>
            </a:r>
            <a:r>
              <a:rPr lang="ru-RU" dirty="0" smtClean="0"/>
              <a:t> есть в мире , и самому себе. Ведь чтобы о чем-то говорить, надо его как-то назвать, именовать»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Простые слова-названия </a:t>
            </a:r>
            <a:r>
              <a:rPr lang="ru-RU" dirty="0" err="1" smtClean="0"/>
              <a:t>того,что</a:t>
            </a:r>
            <a:r>
              <a:rPr lang="ru-RU" dirty="0" smtClean="0"/>
              <a:t> видим вокруг. Они как этикетки. Такими этикетками увешано все вокруг нас.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09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34648"/>
            <a:ext cx="10515600" cy="515031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Пословицы </a:t>
            </a:r>
            <a:r>
              <a:rPr lang="ru-RU" sz="7300" dirty="0"/>
              <a:t>о</a:t>
            </a:r>
            <a:r>
              <a:rPr lang="ru-RU" sz="7300" dirty="0" smtClean="0"/>
              <a:t> словах</a:t>
            </a:r>
            <a:br>
              <a:rPr lang="ru-RU" sz="7300" dirty="0" smtClean="0"/>
            </a:br>
            <a:r>
              <a:rPr lang="ru-RU" sz="7300" dirty="0" smtClean="0"/>
              <a:t/>
            </a:r>
            <a:br>
              <a:rPr lang="ru-RU" sz="7300" dirty="0" smtClean="0"/>
            </a:br>
            <a:r>
              <a:rPr lang="ru-RU" dirty="0" smtClean="0"/>
              <a:t>Сердечное слово до сердца доходит.</a:t>
            </a:r>
            <a:br>
              <a:rPr lang="ru-RU" dirty="0" smtClean="0"/>
            </a:br>
            <a:r>
              <a:rPr lang="ru-RU" dirty="0" smtClean="0"/>
              <a:t>Приветливое слово и железную дверь отопрет.</a:t>
            </a:r>
            <a:br>
              <a:rPr lang="ru-RU" dirty="0" smtClean="0"/>
            </a:br>
            <a:r>
              <a:rPr lang="ru-RU" dirty="0" smtClean="0"/>
              <a:t>Ласковое слово гнев побеждает.</a:t>
            </a:r>
            <a:br>
              <a:rPr lang="ru-RU" dirty="0" smtClean="0"/>
            </a:br>
            <a:r>
              <a:rPr lang="ru-RU" dirty="0" smtClean="0"/>
              <a:t>Малое слово большую обиду творит.</a:t>
            </a:r>
            <a:br>
              <a:rPr lang="ru-RU" dirty="0" smtClean="0"/>
            </a:br>
            <a:r>
              <a:rPr lang="ru-RU" dirty="0" smtClean="0"/>
              <a:t>Слово не воробей, вылетит – не поймаешь.</a:t>
            </a:r>
            <a:br>
              <a:rPr lang="ru-RU" dirty="0" smtClean="0"/>
            </a:br>
            <a:r>
              <a:rPr lang="ru-RU" dirty="0" smtClean="0"/>
              <a:t>Слово –серебро, молчание – золото.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Хромое слово – кривая 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1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«Дерево добрых слов»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224" y="1322363"/>
            <a:ext cx="7777163" cy="5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1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591" y="239151"/>
            <a:ext cx="10515600" cy="19298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sz="4900" dirty="0" smtClean="0"/>
              <a:t>Слова «ссорятся» друг с другом .Почему?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/>
              <a:t/>
            </a:r>
            <a:br>
              <a:rPr lang="ru-RU" sz="4900" dirty="0"/>
            </a:br>
            <a:r>
              <a:rPr lang="ru-RU" b="1" dirty="0" smtClean="0"/>
              <a:t>Скажу я слово «высоко» </a:t>
            </a:r>
            <a:br>
              <a:rPr lang="ru-RU" b="1" dirty="0" smtClean="0"/>
            </a:br>
            <a:r>
              <a:rPr lang="ru-RU" b="1" dirty="0" smtClean="0"/>
              <a:t>А ты ответишь –</a:t>
            </a:r>
            <a:br>
              <a:rPr lang="ru-RU" b="1" dirty="0" smtClean="0"/>
            </a:br>
            <a:r>
              <a:rPr lang="ru-RU" b="1" dirty="0" smtClean="0"/>
              <a:t>Скажу я слово «далеко»,</a:t>
            </a:r>
            <a:br>
              <a:rPr lang="ru-RU" b="1" dirty="0" smtClean="0"/>
            </a:br>
            <a:r>
              <a:rPr lang="ru-RU" b="1" dirty="0" smtClean="0"/>
              <a:t>А ты ответишь –</a:t>
            </a:r>
            <a:br>
              <a:rPr lang="ru-RU" b="1" dirty="0" smtClean="0"/>
            </a:br>
            <a:r>
              <a:rPr lang="ru-RU" b="1" dirty="0" smtClean="0"/>
              <a:t>Скажу тебе я слово «трус»,</a:t>
            </a:r>
            <a:br>
              <a:rPr lang="ru-RU" b="1" dirty="0" smtClean="0"/>
            </a:br>
            <a:r>
              <a:rPr lang="ru-RU" b="1" dirty="0" smtClean="0"/>
              <a:t>Ответишь ты-                                                                       Теперь «начало» я скажу,</a:t>
            </a:r>
            <a:br>
              <a:rPr lang="ru-RU" b="1" dirty="0" smtClean="0"/>
            </a:br>
            <a:r>
              <a:rPr lang="ru-RU" b="1" dirty="0" smtClean="0"/>
              <a:t>Ну отвечай…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765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i="1" dirty="0" smtClean="0"/>
              <a:t>«Не имей сто </a:t>
            </a:r>
            <a:r>
              <a:rPr lang="ru-RU" sz="4900" b="1" i="1" dirty="0" err="1" smtClean="0"/>
              <a:t>рублей,а</a:t>
            </a:r>
            <a:r>
              <a:rPr lang="ru-RU" sz="4900" b="1" i="1" dirty="0" smtClean="0"/>
              <a:t> имей сто друзей»</a:t>
            </a:r>
            <a:r>
              <a:rPr lang="ru-RU" sz="4900" b="1" i="1" dirty="0"/>
              <a:t/>
            </a:r>
            <a:br>
              <a:rPr lang="ru-RU" sz="4900" b="1" i="1" dirty="0"/>
            </a:br>
            <a:r>
              <a:rPr lang="ru-RU" dirty="0" smtClean="0"/>
              <a:t>1.конкурс «Скороговорки»</a:t>
            </a:r>
            <a:br>
              <a:rPr lang="ru-RU" dirty="0" smtClean="0"/>
            </a:br>
            <a:r>
              <a:rPr lang="ru-RU" dirty="0" smtClean="0"/>
              <a:t>2. конкурс «Загадки»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3.конкурс «Искусство общения»</a:t>
            </a:r>
            <a:br>
              <a:rPr lang="ru-RU" dirty="0" smtClean="0"/>
            </a:br>
            <a:r>
              <a:rPr lang="ru-RU" dirty="0" smtClean="0"/>
              <a:t>4.конкурс  «Комплименты»</a:t>
            </a:r>
            <a:br>
              <a:rPr lang="ru-RU" dirty="0" smtClean="0"/>
            </a:br>
            <a:r>
              <a:rPr lang="ru-RU" dirty="0" smtClean="0"/>
              <a:t>5.конкурс «Викторина пословиц»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557" y="3263705"/>
            <a:ext cx="2951454" cy="359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4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73330"/>
            <a:ext cx="10515600" cy="1325563"/>
          </a:xfrm>
        </p:spPr>
        <p:txBody>
          <a:bodyPr/>
          <a:lstStyle/>
          <a:p>
            <a:r>
              <a:rPr lang="ru-RU" dirty="0" err="1" smtClean="0"/>
              <a:t>Соедени</a:t>
            </a:r>
            <a:r>
              <a:rPr lang="ru-RU" dirty="0" smtClean="0"/>
              <a:t> 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59865"/>
            <a:ext cx="5181600" cy="43513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учтивых слов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Доброму слову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аукнется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Каков голосок ,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Рана от сабли заживает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Ласковые слова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пустого слова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Доброе слово человеку –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Кстати промолчишь,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Доброе слово опускает саблю,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0" y="1504339"/>
            <a:ext cx="5181600" cy="43513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травинка не зеленеет.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зык не отсохнет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лаще меда.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 и откликнется.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аков и отголосок.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 большое слово молвишь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 от слова - нет.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оброе слово режет сталь.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 дождь в засуху.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кошка рада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7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20" y="1209187"/>
            <a:ext cx="11119338" cy="1325563"/>
          </a:xfrm>
        </p:spPr>
        <p:txBody>
          <a:bodyPr>
            <a:noAutofit/>
          </a:bodyPr>
          <a:lstStyle/>
          <a:p>
            <a:r>
              <a:rPr lang="ru-RU" sz="6000" dirty="0" smtClean="0"/>
              <a:t>Добрые слова –это цветы человеческой души.                                             И не скупитесь раздавать эти прекрасные цветы окружающим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7485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542"/>
            <a:ext cx="12192000" cy="707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220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169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СЛОВО О СЛОВАХ</vt:lpstr>
      <vt:lpstr>В «Энциклопедическом словаре юного филолога» говорится : «Слово понадобилось человеку для того, чтобы дать имя всему,что есть в мире , и самому себе. Ведь чтобы о чем-то говорить, надо его как-то назвать, именовать»    Простые слова-названия того,что видим вокруг. Они как этикетки. Такими этикетками увешано все вокруг нас.</vt:lpstr>
      <vt:lpstr>Пословицы о словах  Сердечное слово до сердца доходит. Приветливое слово и железную дверь отопрет. Ласковое слово гнев побеждает. Малое слово большую обиду творит. Слово не воробей, вылетит – не поймаешь. Слово –серебро, молчание – золото.  Хромое слово – кривая речь.</vt:lpstr>
      <vt:lpstr>«Дерево добрых слов»</vt:lpstr>
      <vt:lpstr>         Слова «ссорятся» друг с другом .Почему?  Скажу я слово «высоко»  А ты ответишь – Скажу я слово «далеко», А ты ответишь – Скажу тебе я слово «трус», Ответишь ты-                                                                       Теперь «начало» я скажу, Ну отвечай…</vt:lpstr>
      <vt:lpstr>«Не имей сто рублей,а имей сто друзей» 1.конкурс «Скороговорки» 2. конкурс «Загадки» 3.конкурс «Искусство общения» 4.конкурс  «Комплименты» 5.конкурс «Викторина пословиц»</vt:lpstr>
      <vt:lpstr>Соедени пословицы</vt:lpstr>
      <vt:lpstr>Добрые слова –это цветы человеческой души.                                             И не скупитесь раздавать эти прекрасные цветы окружающим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О СЛОВАХ</dc:title>
  <dc:creator>Vlad Butosan</dc:creator>
  <cp:lastModifiedBy>Vlad Butosan</cp:lastModifiedBy>
  <cp:revision>19</cp:revision>
  <dcterms:created xsi:type="dcterms:W3CDTF">2015-11-19T20:03:21Z</dcterms:created>
  <dcterms:modified xsi:type="dcterms:W3CDTF">2017-03-12T20:33:42Z</dcterms:modified>
</cp:coreProperties>
</file>