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3FF706A-7613-4D64-8DC0-41B2B924388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FE8278-2A80-4D0F-8A00-5F0A009CF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5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706A-7613-4D64-8DC0-41B2B924388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8278-2A80-4D0F-8A00-5F0A009CF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4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3FF706A-7613-4D64-8DC0-41B2B924388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FE8278-2A80-4D0F-8A00-5F0A009CF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706A-7613-4D64-8DC0-41B2B924388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9FE8278-2A80-4D0F-8A00-5F0A009CF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7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3FF706A-7613-4D64-8DC0-41B2B924388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FE8278-2A80-4D0F-8A00-5F0A009CF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7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706A-7613-4D64-8DC0-41B2B924388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8278-2A80-4D0F-8A00-5F0A009CF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0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706A-7613-4D64-8DC0-41B2B924388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8278-2A80-4D0F-8A00-5F0A009CF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4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706A-7613-4D64-8DC0-41B2B924388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8278-2A80-4D0F-8A00-5F0A009CF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7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706A-7613-4D64-8DC0-41B2B924388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8278-2A80-4D0F-8A00-5F0A009CF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2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3FF706A-7613-4D64-8DC0-41B2B924388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FE8278-2A80-4D0F-8A00-5F0A009CF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6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706A-7613-4D64-8DC0-41B2B924388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8278-2A80-4D0F-8A00-5F0A009CF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3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3FF706A-7613-4D64-8DC0-41B2B924388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9FE8278-2A80-4D0F-8A00-5F0A009CF8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830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Arial Black" panose="020B0A04020102020204" pitchFamily="34" charset="0"/>
              </a:rPr>
              <a:t>SOYUZMULTFILM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ВЫПОЛНИЛ ЛУЦЕНКО ДМИТРИЙ 8В</a:t>
            </a:r>
            <a:endParaRPr lang="ru-RU" sz="3200" dirty="0"/>
          </a:p>
        </p:txBody>
      </p:sp>
      <p:pic>
        <p:nvPicPr>
          <p:cNvPr id="1028" name="Picture 4" descr="Soyuzmultfil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7" y="2903817"/>
            <a:ext cx="3716442" cy="37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00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Soyuzmultfilm</a:t>
            </a:r>
            <a:r>
              <a:rPr lang="en-US" sz="5400" dirty="0" smtClean="0"/>
              <a:t>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2180496"/>
            <a:ext cx="6211494" cy="36783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SOYUZMULTFILM is </a:t>
            </a:r>
            <a:r>
              <a:rPr lang="en-US" sz="2800" dirty="0"/>
              <a:t>a Russian animation studio based in Moscow. Launched in 1936</a:t>
            </a:r>
            <a:r>
              <a:rPr lang="en-US" sz="2800" dirty="0" smtClean="0"/>
              <a:t>, </a:t>
            </a:r>
            <a:r>
              <a:rPr lang="en-US" sz="2800" dirty="0"/>
              <a:t>the studio has produced more than 1,500 cartoons</a:t>
            </a:r>
            <a:r>
              <a:rPr lang="en-US" sz="2800" dirty="0" smtClean="0"/>
              <a:t>. </a:t>
            </a:r>
            <a:r>
              <a:rPr lang="en-US" sz="2800" dirty="0" err="1"/>
              <a:t>Soyuzmultfilm</a:t>
            </a:r>
            <a:r>
              <a:rPr lang="en-US" sz="2800" dirty="0"/>
              <a:t> specializes in the creation of animated TV series, feature films and short films</a:t>
            </a:r>
            <a:r>
              <a:rPr lang="en-US" sz="2800" dirty="0" smtClean="0"/>
              <a:t>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96" y="2098766"/>
            <a:ext cx="4435065" cy="42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0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SOYUZMULTFILM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81" y="2180496"/>
            <a:ext cx="6141825" cy="3678303"/>
          </a:xfrm>
        </p:spPr>
        <p:txBody>
          <a:bodyPr>
            <a:noAutofit/>
          </a:bodyPr>
          <a:lstStyle/>
          <a:p>
            <a:r>
              <a:rPr lang="en-US" sz="2400" dirty="0"/>
              <a:t>The "Golden Collection" of </a:t>
            </a:r>
            <a:r>
              <a:rPr lang="en-US" sz="2400" dirty="0" err="1"/>
              <a:t>Soyuzmultfim</a:t>
            </a:r>
            <a:r>
              <a:rPr lang="en-US" sz="2400" dirty="0"/>
              <a:t>, produced from the beginning of the 1950s and to the end of the 1980s, is considered to be the classics of the animation genre and the best works of world-renowned directors, production designers and animators. Among the studio's best-known films are Hedgehog in The Fog" (1975), </a:t>
            </a:r>
            <a:r>
              <a:rPr lang="en-US" sz="2400" dirty="0" err="1"/>
              <a:t>Cheburashka</a:t>
            </a:r>
            <a:r>
              <a:rPr lang="en-US" sz="2400" dirty="0"/>
              <a:t> series (1969–1983), I'll Get You! series (since 1969), </a:t>
            </a:r>
            <a:r>
              <a:rPr lang="en-US" sz="2400" dirty="0" err="1"/>
              <a:t>Karlsson</a:t>
            </a:r>
            <a:r>
              <a:rPr lang="en-US" sz="2400" dirty="0"/>
              <a:t>-on-the-Roof (1968) and others.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574" y="1633572"/>
            <a:ext cx="4040672" cy="2575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810" y="3972112"/>
            <a:ext cx="3849189" cy="28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3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SOYUZMULTFILM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15956"/>
            <a:ext cx="12192000" cy="182544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In the Studio worked such recognized masters of animation </a:t>
            </a:r>
            <a:r>
              <a:rPr lang="en-US" sz="2400" dirty="0" smtClean="0"/>
              <a:t>as</a:t>
            </a:r>
            <a:r>
              <a:rPr lang="ru-RU" sz="2400" dirty="0" smtClean="0"/>
              <a:t> </a:t>
            </a:r>
            <a:r>
              <a:rPr lang="en-US" sz="2400" dirty="0" smtClean="0"/>
              <a:t>People’s artist of Russia </a:t>
            </a:r>
            <a:r>
              <a:rPr lang="en-US" sz="2400" dirty="0" err="1" smtClean="0"/>
              <a:t>Yuriy</a:t>
            </a:r>
            <a:r>
              <a:rPr lang="en-US" sz="2400" dirty="0" smtClean="0"/>
              <a:t> </a:t>
            </a:r>
            <a:r>
              <a:rPr lang="en-US" sz="2400" dirty="0" err="1" smtClean="0"/>
              <a:t>Norstein</a:t>
            </a:r>
            <a:r>
              <a:rPr lang="en-US" sz="2400" dirty="0"/>
              <a:t> (Hedgehog in the Fog, The Fox and the Hare), Leonid </a:t>
            </a:r>
            <a:r>
              <a:rPr lang="en-US" sz="2400" dirty="0" err="1" smtClean="0"/>
              <a:t>Shvartsman</a:t>
            </a:r>
            <a:r>
              <a:rPr lang="en-US" sz="2400" dirty="0"/>
              <a:t> (</a:t>
            </a:r>
            <a:r>
              <a:rPr lang="en-US" sz="2400" dirty="0" err="1" smtClean="0"/>
              <a:t>Cheburashka</a:t>
            </a:r>
            <a:r>
              <a:rPr lang="en-US" sz="2400" dirty="0" smtClean="0"/>
              <a:t>, </a:t>
            </a:r>
            <a:r>
              <a:rPr lang="en-US" sz="2400" dirty="0"/>
              <a:t>38 </a:t>
            </a:r>
            <a:r>
              <a:rPr lang="en-US" sz="2400" dirty="0" smtClean="0"/>
              <a:t>Parrots), People’s artist of </a:t>
            </a:r>
            <a:r>
              <a:rPr lang="en-US" sz="2400" dirty="0"/>
              <a:t>Russia Eduard </a:t>
            </a:r>
            <a:r>
              <a:rPr lang="en-US" sz="2400" dirty="0" err="1" smtClean="0"/>
              <a:t>Nazarov</a:t>
            </a:r>
            <a:r>
              <a:rPr lang="ru-RU" sz="2400" dirty="0" smtClean="0"/>
              <a:t> (</a:t>
            </a:r>
            <a:r>
              <a:rPr lang="en-US" sz="2400" dirty="0"/>
              <a:t>Winnie-the-Pooh, Once Upon a </a:t>
            </a:r>
            <a:r>
              <a:rPr lang="en-US" sz="2400" dirty="0" smtClean="0"/>
              <a:t>Dog)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725" r="16442"/>
          <a:stretch/>
        </p:blipFill>
        <p:spPr>
          <a:xfrm>
            <a:off x="4275908" y="3473208"/>
            <a:ext cx="3666309" cy="3384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908" y="3328035"/>
            <a:ext cx="2628900" cy="3371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14" y="3223386"/>
            <a:ext cx="2876111" cy="34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2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SOYUZMULTFILM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15956"/>
            <a:ext cx="12192000" cy="165255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Many of the films rank among the classics of world animation, garnered a multitude of international and Russian awards and prizes, and became an integral part of Russian and global culture.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36" y="3368515"/>
            <a:ext cx="5717165" cy="3247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639" y="3295550"/>
            <a:ext cx="4726169" cy="339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7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37</TotalTime>
  <Words>213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Corbel</vt:lpstr>
      <vt:lpstr>Gill Sans MT</vt:lpstr>
      <vt:lpstr>Wingdings 2</vt:lpstr>
      <vt:lpstr>Дивиденд</vt:lpstr>
      <vt:lpstr>SOYUZMULTFILM</vt:lpstr>
      <vt:lpstr>Soyuzmultfilm </vt:lpstr>
      <vt:lpstr>SOYUZMULTFILM</vt:lpstr>
      <vt:lpstr>SOYUZMULTFILM</vt:lpstr>
      <vt:lpstr>SOYUZMULTFILM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SOYUZMULTFILM</dc:title>
  <dc:creator>Пользователь Windows</dc:creator>
  <cp:lastModifiedBy>Пользователь Windows</cp:lastModifiedBy>
  <cp:revision>4</cp:revision>
  <dcterms:created xsi:type="dcterms:W3CDTF">2020-04-28T23:02:18Z</dcterms:created>
  <dcterms:modified xsi:type="dcterms:W3CDTF">2020-04-28T23:39:56Z</dcterms:modified>
</cp:coreProperties>
</file>