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63" r:id="rId2"/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9656763" cy="7007225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75" autoAdjust="0"/>
    <p:restoredTop sz="94660"/>
  </p:normalViewPr>
  <p:slideViewPr>
    <p:cSldViewPr>
      <p:cViewPr varScale="1">
        <p:scale>
          <a:sx n="68" d="100"/>
          <a:sy n="68" d="100"/>
        </p:scale>
        <p:origin x="-462" y="-96"/>
      </p:cViewPr>
      <p:guideLst>
        <p:guide orient="horz" pos="2207"/>
        <p:guide pos="304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E2E79E-93FA-4E86-B4A6-57B64E3D44E0}" type="datetimeFigureOut">
              <a:rPr lang="ru-RU" smtClean="0"/>
              <a:t>01.01.2006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66800" y="685800"/>
            <a:ext cx="4724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E9CB6E-EB93-452B-8EC7-BFBFB5BF5CB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E9CB6E-EB93-452B-8EC7-BFBFB5BF5CBA}" type="slidenum">
              <a:rPr lang="ru-RU" smtClean="0"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63311" y="1401445"/>
            <a:ext cx="8291940" cy="1868593"/>
          </a:xfrm>
          <a:ln>
            <a:noFill/>
          </a:ln>
        </p:spPr>
        <p:txBody>
          <a:bodyPr vert="horz" tIns="0" rIns="19043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8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63311" y="3298787"/>
            <a:ext cx="8295159" cy="1790735"/>
          </a:xfrm>
        </p:spPr>
        <p:txBody>
          <a:bodyPr lIns="0" rIns="19043"/>
          <a:lstStyle>
            <a:lvl1pPr marL="0" marR="47608" indent="0" algn="r">
              <a:buNone/>
              <a:defRPr>
                <a:solidFill>
                  <a:schemeClr val="tx1"/>
                </a:solidFill>
              </a:defRPr>
            </a:lvl1pPr>
            <a:lvl2pPr marL="476082" indent="0" algn="ctr">
              <a:buNone/>
            </a:lvl2pPr>
            <a:lvl3pPr marL="952165" indent="0" algn="ctr">
              <a:buNone/>
            </a:lvl3pPr>
            <a:lvl4pPr marL="1428247" indent="0" algn="ctr">
              <a:buNone/>
            </a:lvl4pPr>
            <a:lvl5pPr marL="1904329" indent="0" algn="ctr">
              <a:buNone/>
            </a:lvl5pPr>
            <a:lvl6pPr marL="2380412" indent="0" algn="ctr">
              <a:buNone/>
            </a:lvl6pPr>
            <a:lvl7pPr marL="2856494" indent="0" algn="ctr">
              <a:buNone/>
            </a:lvl7pPr>
            <a:lvl8pPr marL="3332577" indent="0" algn="ctr">
              <a:buNone/>
            </a:lvl8pPr>
            <a:lvl9pPr marL="3808659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93C6C-D512-47C0-9082-950327DF2C52}" type="datetimeFigureOut">
              <a:rPr lang="ru-RU" smtClean="0"/>
              <a:pPr/>
              <a:t>01.01.2006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F7B79-099B-41ED-BFF9-9788098332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93C6C-D512-47C0-9082-950327DF2C52}" type="datetimeFigureOut">
              <a:rPr lang="ru-RU" smtClean="0"/>
              <a:pPr/>
              <a:t>01.01.2006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F7B79-099B-41ED-BFF9-9788098332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01153" y="934298"/>
            <a:ext cx="2172772" cy="5325167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82838" y="934298"/>
            <a:ext cx="6357369" cy="5325167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93C6C-D512-47C0-9082-950327DF2C52}" type="datetimeFigureOut">
              <a:rPr lang="ru-RU" smtClean="0"/>
              <a:pPr/>
              <a:t>01.01.2006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F7B79-099B-41ED-BFF9-9788098332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93C6C-D512-47C0-9082-950327DF2C52}" type="datetimeFigureOut">
              <a:rPr lang="ru-RU" smtClean="0"/>
              <a:pPr/>
              <a:t>01.01.2006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F7B79-099B-41ED-BFF9-9788098332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0092" y="1345387"/>
            <a:ext cx="8208249" cy="1392102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8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60092" y="2763516"/>
            <a:ext cx="8208249" cy="1542562"/>
          </a:xfrm>
        </p:spPr>
        <p:txBody>
          <a:bodyPr lIns="47608" rIns="47608" anchor="t"/>
          <a:lstStyle>
            <a:lvl1pPr marL="0" indent="0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93C6C-D512-47C0-9082-950327DF2C52}" type="datetimeFigureOut">
              <a:rPr lang="ru-RU" smtClean="0"/>
              <a:pPr/>
              <a:t>01.01.2006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F7B79-099B-41ED-BFF9-9788098332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2838" y="719408"/>
            <a:ext cx="8691087" cy="1167871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82838" y="1961865"/>
            <a:ext cx="4265070" cy="4531339"/>
          </a:xfrm>
        </p:spPr>
        <p:txBody>
          <a:bodyPr/>
          <a:lstStyle>
            <a:lvl1pPr>
              <a:defRPr sz="27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08855" y="1961865"/>
            <a:ext cx="4265070" cy="4531339"/>
          </a:xfrm>
        </p:spPr>
        <p:txBody>
          <a:bodyPr/>
          <a:lstStyle>
            <a:lvl1pPr>
              <a:defRPr sz="27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93C6C-D512-47C0-9082-950327DF2C52}" type="datetimeFigureOut">
              <a:rPr lang="ru-RU" smtClean="0"/>
              <a:pPr/>
              <a:t>01.01.2006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F7B79-099B-41ED-BFF9-9788098332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2838" y="719408"/>
            <a:ext cx="8691087" cy="1167871"/>
          </a:xfrm>
        </p:spPr>
        <p:txBody>
          <a:bodyPr tIns="47608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82838" y="1895617"/>
            <a:ext cx="4266747" cy="673699"/>
          </a:xfrm>
        </p:spPr>
        <p:txBody>
          <a:bodyPr lIns="47608" tIns="0" rIns="47608" bIns="0" anchor="ctr">
            <a:noAutofit/>
          </a:bodyPr>
          <a:lstStyle>
            <a:lvl1pPr marL="0" indent="0">
              <a:buNone/>
              <a:defRPr sz="25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100" b="1"/>
            </a:lvl2pPr>
            <a:lvl3pPr>
              <a:buNone/>
              <a:defRPr sz="1900" b="1"/>
            </a:lvl3pPr>
            <a:lvl4pPr>
              <a:buNone/>
              <a:defRPr sz="1700" b="1"/>
            </a:lvl4pPr>
            <a:lvl5pPr>
              <a:buNone/>
              <a:defRPr sz="17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05502" y="1900224"/>
            <a:ext cx="4268423" cy="669092"/>
          </a:xfrm>
        </p:spPr>
        <p:txBody>
          <a:bodyPr lIns="47608" tIns="0" rIns="47608" bIns="0" anchor="ctr"/>
          <a:lstStyle>
            <a:lvl1pPr marL="0" indent="0">
              <a:buNone/>
              <a:defRPr sz="25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100" b="1"/>
            </a:lvl2pPr>
            <a:lvl3pPr>
              <a:buNone/>
              <a:defRPr sz="1900" b="1"/>
            </a:lvl3pPr>
            <a:lvl4pPr>
              <a:buNone/>
              <a:defRPr sz="1700" b="1"/>
            </a:lvl4pPr>
            <a:lvl5pPr>
              <a:buNone/>
              <a:defRPr sz="17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82838" y="2569316"/>
            <a:ext cx="4266747" cy="3929400"/>
          </a:xfrm>
        </p:spPr>
        <p:txBody>
          <a:bodyPr tIns="0"/>
          <a:lstStyle>
            <a:lvl1pPr>
              <a:defRPr sz="23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905502" y="2569316"/>
            <a:ext cx="4268423" cy="3929400"/>
          </a:xfrm>
        </p:spPr>
        <p:txBody>
          <a:bodyPr tIns="0"/>
          <a:lstStyle>
            <a:lvl1pPr>
              <a:defRPr sz="23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93C6C-D512-47C0-9082-950327DF2C52}" type="datetimeFigureOut">
              <a:rPr lang="ru-RU" smtClean="0"/>
              <a:pPr/>
              <a:t>01.01.2006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F7B79-099B-41ED-BFF9-9788098332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2838" y="719408"/>
            <a:ext cx="8771560" cy="1167871"/>
          </a:xfrm>
        </p:spPr>
        <p:txBody>
          <a:bodyPr vert="horz" tIns="4760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2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93C6C-D512-47C0-9082-950327DF2C52}" type="datetimeFigureOut">
              <a:rPr lang="ru-RU" smtClean="0"/>
              <a:pPr/>
              <a:t>01.01.2006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F7B79-099B-41ED-BFF9-9788098332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93C6C-D512-47C0-9082-950327DF2C52}" type="datetimeFigureOut">
              <a:rPr lang="ru-RU" smtClean="0"/>
              <a:pPr/>
              <a:t>01.01.2006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F7B79-099B-41ED-BFF9-9788098332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4257" y="525544"/>
            <a:ext cx="2897029" cy="1187335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7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24257" y="1712877"/>
            <a:ext cx="2897029" cy="4671483"/>
          </a:xfrm>
        </p:spPr>
        <p:txBody>
          <a:bodyPr lIns="19043" rIns="19043"/>
          <a:lstStyle>
            <a:lvl1pPr marL="0" indent="0" algn="l">
              <a:buNone/>
              <a:defRPr sz="15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775526" y="1712877"/>
            <a:ext cx="5398399" cy="4671483"/>
          </a:xfrm>
        </p:spPr>
        <p:txBody>
          <a:bodyPr tIns="0"/>
          <a:lstStyle>
            <a:lvl1pPr>
              <a:defRPr sz="2900"/>
            </a:lvl1pPr>
            <a:lvl2pPr>
              <a:defRPr sz="2700"/>
            </a:lvl2pPr>
            <a:lvl3pPr>
              <a:defRPr sz="2500"/>
            </a:lvl3pPr>
            <a:lvl4pPr>
              <a:defRPr sz="2100"/>
            </a:lvl4pPr>
            <a:lvl5pPr>
              <a:defRPr sz="19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93C6C-D512-47C0-9082-950327DF2C52}" type="datetimeFigureOut">
              <a:rPr lang="ru-RU" smtClean="0"/>
              <a:pPr/>
              <a:t>01.01.2006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F7B79-099B-41ED-BFF9-9788098332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343277" y="1132188"/>
            <a:ext cx="5552639" cy="4204335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216" tIns="47608" rIns="95216" bIns="47608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452977" y="5476394"/>
            <a:ext cx="164165" cy="158830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216" tIns="47608" rIns="95216" bIns="47608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3784" y="1202607"/>
            <a:ext cx="2336937" cy="1617058"/>
          </a:xfrm>
        </p:spPr>
        <p:txBody>
          <a:bodyPr vert="horz" lIns="47608" tIns="47608" rIns="47608" bIns="47608" anchor="b"/>
          <a:lstStyle>
            <a:lvl1pPr algn="l">
              <a:buNone/>
              <a:defRPr sz="21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43784" y="2890337"/>
            <a:ext cx="2333718" cy="2226740"/>
          </a:xfrm>
        </p:spPr>
        <p:txBody>
          <a:bodyPr lIns="66652" rIns="47608" bIns="47608" anchor="t"/>
          <a:lstStyle>
            <a:lvl1pPr marL="0" indent="0" algn="l">
              <a:spcBef>
                <a:spcPts val="260"/>
              </a:spcBef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93C6C-D512-47C0-9082-950327DF2C52}" type="datetimeFigureOut">
              <a:rPr lang="ru-RU" smtClean="0"/>
              <a:pPr/>
              <a:t>01.01.2006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530141" y="6494660"/>
            <a:ext cx="643784" cy="373070"/>
          </a:xfrm>
        </p:spPr>
        <p:txBody>
          <a:bodyPr/>
          <a:lstStyle/>
          <a:p>
            <a:fld id="{E1EF7B79-099B-41ED-BFF9-9788098332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681264" y="1225617"/>
            <a:ext cx="4876665" cy="4017476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3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10059" y="5943165"/>
            <a:ext cx="9676881" cy="106406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5216" tIns="47608" rIns="95216" bIns="47608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627199" y="6355164"/>
            <a:ext cx="5029564" cy="65206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5216" tIns="47608" rIns="95216" bIns="47608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10059" y="-7299"/>
            <a:ext cx="9676881" cy="106406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5216" tIns="47608" rIns="95216" bIns="47608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627199" y="-7299"/>
            <a:ext cx="5029564" cy="65206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5216" tIns="47608" rIns="95216" bIns="47608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82838" y="719408"/>
            <a:ext cx="8691087" cy="1167871"/>
          </a:xfrm>
          <a:prstGeom prst="rect">
            <a:avLst/>
          </a:prstGeom>
        </p:spPr>
        <p:txBody>
          <a:bodyPr vert="horz" lIns="0" tIns="47608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82838" y="1977595"/>
            <a:ext cx="8691087" cy="4484624"/>
          </a:xfrm>
          <a:prstGeom prst="rect">
            <a:avLst/>
          </a:prstGeom>
        </p:spPr>
        <p:txBody>
          <a:bodyPr vert="horz" lIns="95216" tIns="47608" rIns="95216" bIns="47608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82838" y="6494660"/>
            <a:ext cx="2253245" cy="373070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B93C6C-D512-47C0-9082-950327DF2C52}" type="datetimeFigureOut">
              <a:rPr lang="ru-RU" smtClean="0"/>
              <a:pPr/>
              <a:t>01.01.2006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816556" y="6494660"/>
            <a:ext cx="3540813" cy="373070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369195" y="6494660"/>
            <a:ext cx="804730" cy="37307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1EF7B79-099B-41ED-BFF9-9788098332E7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20083" y="206812"/>
            <a:ext cx="9695360" cy="663351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2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85649" indent="-285649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66515" indent="-257084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952165" indent="-257084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237814" indent="-218998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464" indent="-218998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1809113" indent="-218998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1999546" indent="-190433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5195" indent="-190433" algn="l" rtl="0" eaLnBrk="1" latinLnBrk="0" hangingPunct="1">
        <a:spcBef>
          <a:spcPct val="20000"/>
        </a:spcBef>
        <a:buClr>
          <a:schemeClr val="tx2"/>
        </a:buClr>
        <a:buChar char="•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2570845" indent="-190433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7608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5216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42824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90432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38041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85649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33257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80865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28051" y="2146290"/>
            <a:ext cx="5192447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Monotype Corsiva" pitchFamily="66" charset="0"/>
              </a:rPr>
              <a:t>Творческие работы </a:t>
            </a:r>
          </a:p>
          <a:p>
            <a:r>
              <a:rPr lang="ru-RU" sz="3200" dirty="0" smtClean="0">
                <a:latin typeface="Monotype Corsiva" pitchFamily="66" charset="0"/>
              </a:rPr>
              <a:t>учащихся 4 класса</a:t>
            </a:r>
          </a:p>
          <a:p>
            <a:r>
              <a:rPr lang="ru-RU" sz="3200" dirty="0" smtClean="0">
                <a:latin typeface="Monotype Corsiva" pitchFamily="66" charset="0"/>
              </a:rPr>
              <a:t>Буденновской </a:t>
            </a:r>
            <a:r>
              <a:rPr lang="ru-RU" sz="3200" dirty="0" err="1" smtClean="0">
                <a:latin typeface="Monotype Corsiva" pitchFamily="66" charset="0"/>
              </a:rPr>
              <a:t>сш</a:t>
            </a:r>
            <a:r>
              <a:rPr lang="ru-RU" sz="3200" dirty="0" smtClean="0">
                <a:latin typeface="Monotype Corsiva" pitchFamily="66" charset="0"/>
              </a:rPr>
              <a:t> </a:t>
            </a:r>
          </a:p>
          <a:p>
            <a:r>
              <a:rPr lang="ru-RU" sz="3200" dirty="0" err="1" smtClean="0">
                <a:latin typeface="Monotype Corsiva" pitchFamily="66" charset="0"/>
              </a:rPr>
              <a:t>Жамбылского</a:t>
            </a:r>
            <a:r>
              <a:rPr lang="ru-RU" sz="3200" dirty="0" smtClean="0">
                <a:latin typeface="Monotype Corsiva" pitchFamily="66" charset="0"/>
              </a:rPr>
              <a:t> района</a:t>
            </a:r>
          </a:p>
          <a:p>
            <a:r>
              <a:rPr lang="ru-RU" sz="3200" dirty="0" err="1" smtClean="0">
                <a:latin typeface="Monotype Corsiva" pitchFamily="66" charset="0"/>
              </a:rPr>
              <a:t>Северо</a:t>
            </a:r>
            <a:r>
              <a:rPr lang="ru-RU" sz="3200" dirty="0" smtClean="0">
                <a:latin typeface="Monotype Corsiva" pitchFamily="66" charset="0"/>
              </a:rPr>
              <a:t> - Казахстанской области</a:t>
            </a:r>
            <a:endParaRPr lang="ru-RU" sz="3200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788035" y="-776347"/>
            <a:ext cx="6223569" cy="8715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685109" y="1574786"/>
            <a:ext cx="72728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Большой и круглый милый дом.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Мы радостно и весело одной семьей живем.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Куда б ты не взглянул,  повсюду красота.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Как много интересного хранит в себе Земля!  </a:t>
            </a:r>
            <a:r>
              <a:rPr lang="ru-RU" dirty="0" err="1" smtClean="0">
                <a:solidFill>
                  <a:srgbClr val="FFFF00"/>
                </a:solidFill>
              </a:rPr>
              <a:t>Мухаметшина</a:t>
            </a:r>
            <a:r>
              <a:rPr lang="ru-RU" dirty="0" smtClean="0">
                <a:solidFill>
                  <a:srgbClr val="FFFF00"/>
                </a:solidFill>
              </a:rPr>
              <a:t> Альбина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cture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827984" y="-996980"/>
            <a:ext cx="6143671" cy="88583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971125" y="2074853"/>
            <a:ext cx="364333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 космосе так здорово! </a:t>
            </a: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Звезды и планеты</a:t>
            </a: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 черной невесомости медленно плывут</a:t>
            </a: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 космосе так здорово! </a:t>
            </a: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Быстрые ракеты</a:t>
            </a: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 огромной скорости</a:t>
            </a: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Мчатся там и тут!</a:t>
            </a:r>
          </a:p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</a:rPr>
              <a:t>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</a:rPr>
              <a:t>                      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</a:rPr>
              <a:t>Новицкая Виктория</a:t>
            </a: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  <a:latin typeface="Constantia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cture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756544" y="-925543"/>
            <a:ext cx="6286545" cy="885831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328051" y="5361000"/>
            <a:ext cx="69294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Живу я на большой планете</a:t>
            </a:r>
          </a:p>
          <a:p>
            <a:r>
              <a:rPr lang="ru-RU" dirty="0" smtClean="0"/>
              <a:t>Как много звезд на небе светит</a:t>
            </a:r>
          </a:p>
          <a:p>
            <a:r>
              <a:rPr lang="ru-RU" dirty="0" smtClean="0"/>
              <a:t>Я восхищаюсь созерцанием созвездий.</a:t>
            </a:r>
          </a:p>
          <a:p>
            <a:r>
              <a:rPr lang="ru-RU" dirty="0" smtClean="0"/>
              <a:t>Вот порулить бы звездолет и все объездить!  </a:t>
            </a:r>
            <a:r>
              <a:rPr lang="ru-RU" dirty="0" err="1" smtClean="0"/>
              <a:t>Самаркина</a:t>
            </a:r>
            <a:r>
              <a:rPr lang="ru-RU" dirty="0" smtClean="0"/>
              <a:t> Полина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cture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613670" y="-1139857"/>
            <a:ext cx="6500860" cy="921550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471455" y="288902"/>
            <a:ext cx="292895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 земле растут цветы- ландыши, ромашки.</a:t>
            </a: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Эти дивные цветы- красивы и приятны.</a:t>
            </a: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Много их на белом свете, в платья яркие одеты,</a:t>
            </a: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 на солнышке пригреты, будто феи и модели.</a:t>
            </a: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Вы не трогайте цветы- это аромат Земли!</a:t>
            </a:r>
          </a:p>
          <a:p>
            <a:r>
              <a:rPr lang="ru-RU" dirty="0" smtClean="0"/>
              <a:t>Коваль Наталья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cture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470794" y="-996980"/>
            <a:ext cx="6572298" cy="90011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471191" y="5075248"/>
            <a:ext cx="42148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Дружат дети, дружат планеты,</a:t>
            </a:r>
          </a:p>
          <a:p>
            <a:r>
              <a:rPr lang="ru-RU" dirty="0" smtClean="0"/>
              <a:t>Ходят друг к другу в гости,</a:t>
            </a:r>
          </a:p>
          <a:p>
            <a:r>
              <a:rPr lang="ru-RU" dirty="0" smtClean="0"/>
              <a:t>И весело всем живется!</a:t>
            </a:r>
          </a:p>
          <a:p>
            <a:r>
              <a:rPr lang="ru-RU" dirty="0" smtClean="0"/>
              <a:t>                               Марченко Дмитрий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cture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787" y="288902"/>
            <a:ext cx="9072625" cy="628654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327919" y="503216"/>
            <a:ext cx="64926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В космосе много звезд, они так красивы ночью,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Летает много комет, движется много планет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По ним ходят инопланетяне  и кричат нам:  «Привет! Земляне!»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Смирнов Вячеслав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cture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225" y="288902"/>
            <a:ext cx="8929749" cy="63579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542893" y="1074720"/>
            <a:ext cx="250033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Полечу в открытый космос,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И узнаю, может быть, 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Где живут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Марсиане , 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И</a:t>
            </a:r>
            <a:r>
              <a:rPr lang="ru-RU" dirty="0" smtClean="0">
                <a:solidFill>
                  <a:srgbClr val="FFFF00"/>
                </a:solidFill>
              </a:rPr>
              <a:t> на чем туда доплыть.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smtClean="0">
                <a:solidFill>
                  <a:srgbClr val="FFFF00"/>
                </a:solidFill>
              </a:rPr>
              <a:t>     </a:t>
            </a:r>
            <a:r>
              <a:rPr lang="ru-RU" dirty="0" err="1" smtClean="0">
                <a:solidFill>
                  <a:srgbClr val="FFFF00"/>
                </a:solidFill>
              </a:rPr>
              <a:t>Антоненко</a:t>
            </a:r>
            <a:r>
              <a:rPr lang="ru-RU" dirty="0" smtClean="0">
                <a:solidFill>
                  <a:srgbClr val="FFFF00"/>
                </a:solidFill>
              </a:rPr>
              <a:t>  Стас</a:t>
            </a:r>
          </a:p>
          <a:p>
            <a:endParaRPr lang="ru-RU" dirty="0" smtClean="0">
              <a:solidFill>
                <a:srgbClr val="FFFF0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180</TotalTime>
  <Words>228</Words>
  <Application>Microsoft Office PowerPoint</Application>
  <PresentationFormat>Произвольный</PresentationFormat>
  <Paragraphs>46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галина</dc:creator>
  <cp:lastModifiedBy>галина</cp:lastModifiedBy>
  <cp:revision>22</cp:revision>
  <dcterms:created xsi:type="dcterms:W3CDTF">2005-12-31T18:21:35Z</dcterms:created>
  <dcterms:modified xsi:type="dcterms:W3CDTF">2005-12-31T19:32:30Z</dcterms:modified>
</cp:coreProperties>
</file>