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8D380D-9A10-41E2-BFE9-4254AD01D1CE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BA6943-45D0-4A78-9AD0-5E51FD6C1A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image" Target="../media/image4.png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воя иг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2500330"/>
          </a:xfrm>
        </p:spPr>
        <p:txBody>
          <a:bodyPr/>
          <a:lstStyle/>
          <a:p>
            <a:r>
              <a:rPr lang="ru-RU" sz="2400" dirty="0" smtClean="0"/>
              <a:t>Этот путешественник совершил великое открытие, которое потрясло весь мир. Со вторым открытием люди борются до сих пор во всем мире. </a:t>
            </a:r>
            <a:br>
              <a:rPr lang="ru-RU" sz="2400" dirty="0" smtClean="0"/>
            </a:br>
            <a:r>
              <a:rPr lang="ru-RU" sz="2400" b="1" i="1" dirty="0" smtClean="0"/>
              <a:t>Вопрос</a:t>
            </a:r>
            <a:r>
              <a:rPr lang="ru-RU" sz="2400" b="1" dirty="0" smtClean="0"/>
              <a:t>: назовите имя этого путешественника и два открытия, о которых знает весь мир.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068960"/>
            <a:ext cx="3419872" cy="378904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06084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Х. Колумб открыл новый материк и завес в Европу табак.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3068960"/>
            <a:ext cx="5328592" cy="378904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2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52"/>
            <a:ext cx="7924800" cy="2143140"/>
          </a:xfrm>
        </p:spPr>
        <p:txBody>
          <a:bodyPr/>
          <a:lstStyle/>
          <a:p>
            <a:r>
              <a:rPr lang="ru-RU" sz="2400" dirty="0" smtClean="0"/>
              <a:t>Это вещество имеет важное значение возникновении и поддержании жизни на Земле, в химическом строении живых организмов, в формировании климата и погоды. Вода является важнейшим веществом для всех живых существ на планете.  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О каком веществе идет речь?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76872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ВОДА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2936"/>
            <a:ext cx="7620000" cy="381642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4290"/>
            <a:ext cx="7924800" cy="1928826"/>
          </a:xfrm>
        </p:spPr>
        <p:txBody>
          <a:bodyPr/>
          <a:lstStyle/>
          <a:p>
            <a:r>
              <a:rPr lang="ru-RU" sz="2400" dirty="0" smtClean="0"/>
              <a:t>В XX веке, в конце 50-х годов возникла идея создания документа, в котором  были бы обобщены материалы  о современном состоянии редких и находящихся под угрозой исчезновения видов растений и животных. 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О каком документе говорится?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2204864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КРАСНАЯ КНИГА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08920"/>
            <a:ext cx="3312367" cy="4032448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2880320"/>
          </a:xfrm>
        </p:spPr>
        <p:txBody>
          <a:bodyPr/>
          <a:lstStyle/>
          <a:p>
            <a:pPr algn="just"/>
            <a:r>
              <a:rPr lang="ru-RU" sz="2400" dirty="0" smtClean="0"/>
              <a:t>*Это </a:t>
            </a:r>
            <a:r>
              <a:rPr lang="ru-RU" sz="2400" dirty="0" smtClean="0"/>
              <a:t>агентство было создано как независимая межправительственная организация в системе ООН. Эта  организация уделяет внимание безопасности этой области </a:t>
            </a:r>
            <a:r>
              <a:rPr lang="ru-RU" sz="2400" dirty="0" err="1" smtClean="0"/>
              <a:t>хозяйтвенно-экономической</a:t>
            </a:r>
            <a:r>
              <a:rPr lang="ru-RU" sz="2400" dirty="0" smtClean="0"/>
              <a:t> деятельности человека, целью которой является обеспечение производства энергией. Особенно эта организация уделяет внимание  безопасности после аварии на </a:t>
            </a:r>
            <a:r>
              <a:rPr lang="ru-RU" sz="2400" dirty="0" err="1" smtClean="0"/>
              <a:t>Чернобльской</a:t>
            </a:r>
            <a:r>
              <a:rPr lang="ru-RU" sz="2400" dirty="0" smtClean="0"/>
              <a:t> АЭС.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 О  какой организации говорится?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996952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МАгАтЭ</a:t>
            </a:r>
            <a:r>
              <a:rPr lang="ru-RU" sz="2800" b="1" dirty="0" smtClean="0"/>
              <a:t> – международное агентство по атомной энергетике.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961" y="4005064"/>
            <a:ext cx="5172075" cy="2687216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2852"/>
            <a:ext cx="8568952" cy="3502172"/>
          </a:xfrm>
        </p:spPr>
        <p:txBody>
          <a:bodyPr/>
          <a:lstStyle/>
          <a:p>
            <a:pPr algn="just"/>
            <a:r>
              <a:rPr lang="ru-RU" sz="2400" dirty="0" smtClean="0"/>
              <a:t>Начало этого процесса - 50-е годы XX века </a:t>
            </a:r>
            <a:r>
              <a:rPr lang="ru-RU" sz="2400" dirty="0" err="1" smtClean="0"/>
              <a:t>произошол</a:t>
            </a:r>
            <a:r>
              <a:rPr lang="ru-RU" sz="2400" dirty="0" smtClean="0"/>
              <a:t> из-за увеличения площадей для посевов хлопчатника и риса. Разветвленная сеть оросительных каналов забирала воду для посевов из Амударьи и Сырдарьи. Объем воды в море уменьшился. Вода стала соленой, рыба погибла. Изменился даже климат. С бывшего морского дна ветер поднимает в воздух высохшую соль. Результат деятельности человека - экологическая катастрофа. Снизилась урожайность полей, ухудшилось здоровье людей.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Вопрос:  </a:t>
            </a:r>
            <a:r>
              <a:rPr lang="ru-RU" sz="2400" b="1" dirty="0" smtClean="0"/>
              <a:t>О каком процессе идет речь?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429000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Исчезновение Аральского моря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33056"/>
            <a:ext cx="5943600" cy="292494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4968552"/>
          </a:xfrm>
        </p:spPr>
        <p:txBody>
          <a:bodyPr/>
          <a:lstStyle/>
          <a:p>
            <a:r>
              <a:rPr lang="ru-RU" sz="2400" b="1" i="1" dirty="0" smtClean="0"/>
              <a:t>Вопрос: </a:t>
            </a:r>
            <a:r>
              <a:rPr lang="ru-RU" sz="2400" b="1" dirty="0" smtClean="0"/>
              <a:t>Кто представлен перед вами  и что объединяет этих ученных?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67" y="5445224"/>
            <a:ext cx="9135033" cy="141277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Ч. Дарвин                 Ж. Кювье                     Ж.Б. Ламарк</a:t>
            </a:r>
          </a:p>
          <a:p>
            <a:pPr algn="ctr"/>
            <a:r>
              <a:rPr lang="ru-RU" sz="2400" b="1" dirty="0" smtClean="0"/>
              <a:t>являются разработчиками эволюционных учений.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966" y="0"/>
            <a:ext cx="2972209" cy="4457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0"/>
            <a:ext cx="2987825" cy="44577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" y="0"/>
            <a:ext cx="3175000" cy="4457700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558526"/>
          </a:xfrm>
        </p:spPr>
        <p:txBody>
          <a:bodyPr/>
          <a:lstStyle/>
          <a:p>
            <a:r>
              <a:rPr lang="ru-RU" sz="2400" dirty="0" smtClean="0"/>
              <a:t>С установлением христианской церкви в Европе распространяется официальная точка зрения, основанная на библейских текстах: все живое создано Богом и остается неизменным.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 Какое  название получило это направление?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772816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КРЕАЦИОНИЗМ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54" y="2924944"/>
            <a:ext cx="4458138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4716016" cy="3384376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140968"/>
          </a:xfrm>
        </p:spPr>
        <p:txBody>
          <a:bodyPr/>
          <a:lstStyle/>
          <a:p>
            <a:pPr algn="just"/>
            <a:r>
              <a:rPr lang="ru-RU" sz="2400" dirty="0" smtClean="0"/>
              <a:t>Это величайший древнегреческий ученый создал свое учение о сущности и развитии жизни. Его учение не содержит специальных положений о живой природе, но тем не менее имело большое значение  для развития естествознания. Он впервые ввел четкое представление о постоянном изменении. Первоначалом всего мира ученый считал огонь; он учил, что всякое изменение есть результат борьбы: «Все возникает через борьбу по необходимости».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 О каком ученом говорится?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14096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ГЕРАКЛИТ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3573016"/>
            <a:ext cx="2857500" cy="328498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</p:spPr>
        <p:txBody>
          <a:bodyPr/>
          <a:lstStyle/>
          <a:p>
            <a:pPr algn="just"/>
            <a:r>
              <a:rPr lang="ru-RU" sz="2400" dirty="0" smtClean="0"/>
              <a:t>Этому ученному принадлежит  труд «Происхождение видов путем естественного отбора, или сохранение избранных пород в борьбе за жизнь», в корне изменивший представление о  живой природе. Этому событию предшествовала более чем двадцатилетняя работа по изучении и осмыслению богатого фактического материала.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 Какому ученому  принадлежит этот труд?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Ч. ДАРВИН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2852936"/>
            <a:ext cx="3175000" cy="400506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77072"/>
          </a:xfrm>
        </p:spPr>
        <p:txBody>
          <a:bodyPr/>
          <a:lstStyle/>
          <a:p>
            <a:r>
              <a:rPr lang="ru-RU" sz="2000" dirty="0" smtClean="0"/>
              <a:t>Является одним </a:t>
            </a:r>
            <a:r>
              <a:rPr lang="ru-RU" sz="2000" dirty="0"/>
              <a:t>из методов </a:t>
            </a:r>
            <a:r>
              <a:rPr lang="ru-RU" sz="2000" dirty="0" smtClean="0"/>
              <a:t> (анализов) генетики</a:t>
            </a:r>
            <a:r>
              <a:rPr lang="ru-RU" sz="2000" dirty="0"/>
              <a:t>, </a:t>
            </a:r>
            <a:r>
              <a:rPr lang="ru-RU" sz="2000" dirty="0" smtClean="0"/>
              <a:t>это способ </a:t>
            </a:r>
            <a:r>
              <a:rPr lang="ru-RU" sz="2000" dirty="0"/>
              <a:t>изучения наследственных свойств организма путём скрещивания его с родственной формой и последующим анализом признаков </a:t>
            </a:r>
            <a:r>
              <a:rPr lang="ru-RU" sz="2000" dirty="0" smtClean="0"/>
              <a:t>потомства. В </a:t>
            </a:r>
            <a:r>
              <a:rPr lang="ru-RU" sz="2000" dirty="0"/>
              <a:t>основе </a:t>
            </a:r>
            <a:r>
              <a:rPr lang="ru-RU" sz="2000" dirty="0" smtClean="0"/>
              <a:t>этого метода лежит </a:t>
            </a:r>
            <a:r>
              <a:rPr lang="ru-RU" sz="2000" dirty="0"/>
              <a:t>способность к рекомбинации, то есть перераспределению генов при образовании гамет, что приводит к возникновению новых сочетаний </a:t>
            </a:r>
            <a:r>
              <a:rPr lang="ru-RU" sz="2000" dirty="0" smtClean="0"/>
              <a:t>генов. В </a:t>
            </a:r>
            <a:r>
              <a:rPr lang="ru-RU" sz="2000" dirty="0"/>
              <a:t>законченной форме </a:t>
            </a:r>
            <a:r>
              <a:rPr lang="ru-RU" sz="2000" dirty="0" smtClean="0"/>
              <a:t>был </a:t>
            </a:r>
            <a:r>
              <a:rPr lang="ru-RU" sz="2000" dirty="0"/>
              <a:t>предложен Г. Менделем. Он же и применил его впервые, проводя скрещивания между растениями гороха. Им были сформулированы непреложные правила проведения </a:t>
            </a:r>
            <a:r>
              <a:rPr lang="ru-RU" sz="2000" dirty="0" smtClean="0"/>
              <a:t>этого метода. Этот  анализ  является главным методом генетического анализа.</a:t>
            </a:r>
            <a:br>
              <a:rPr lang="ru-RU" sz="2000" dirty="0" smtClean="0"/>
            </a:br>
            <a:r>
              <a:rPr lang="ru-RU" sz="2000" b="1" i="1" dirty="0" smtClean="0"/>
              <a:t>Вопрос: </a:t>
            </a:r>
            <a:r>
              <a:rPr lang="ru-RU" sz="2000" b="1" dirty="0" smtClean="0"/>
              <a:t>О каком методе говорится, а также назовите непреложные правила проведения этого метода.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50100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Гибридологический анализ (метод)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49080"/>
            <a:ext cx="6952381" cy="2708920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075364"/>
              </p:ext>
            </p:extLst>
          </p:nvPr>
        </p:nvGraphicFramePr>
        <p:xfrm>
          <a:off x="457200" y="1524000"/>
          <a:ext cx="8229600" cy="4905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8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Животные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100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200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400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7" action="ppaction://hlinksldjump"/>
                        </a:rPr>
                        <a:t>200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400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Экология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200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400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Эволюция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5" action="ppaction://hlinksldjump"/>
                        </a:rPr>
                        <a:t>200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07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Генетика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100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200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300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400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Критерии</a:t>
            </a:r>
            <a:endParaRPr lang="ru-RU" dirty="0"/>
          </a:p>
        </p:txBody>
      </p:sp>
      <p:pic>
        <p:nvPicPr>
          <p:cNvPr id="5" name="Рисунок 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2376264"/>
          </a:xfrm>
        </p:spPr>
        <p:txBody>
          <a:bodyPr/>
          <a:lstStyle/>
          <a:p>
            <a:pPr algn="just"/>
            <a:r>
              <a:rPr lang="ru-RU" sz="2400" dirty="0" smtClean="0"/>
              <a:t>В 1865 году этот ученый обнародовал на заседании местного общества естествоиспытателей свои результаты исследований о передачи по наследству признаков, а также  законы по которым они проходят. В начале ХХ века К. </a:t>
            </a:r>
            <a:r>
              <a:rPr lang="ru-RU" sz="2400" dirty="0" err="1" smtClean="0"/>
              <a:t>Корренс</a:t>
            </a:r>
            <a:r>
              <a:rPr lang="ru-RU" sz="2400" dirty="0" smtClean="0"/>
              <a:t>, Э. Чермак и Г. Де Фриз подтвердили основные выводы этих постулатов.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О каком ученом идет речь, а также назовите основные законы, которые он разработал.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636912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Г. МЕНДЕЛЬ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215995"/>
            <a:ext cx="3384376" cy="364502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24800" cy="1224136"/>
          </a:xfrm>
        </p:spPr>
        <p:txBody>
          <a:bodyPr/>
          <a:lstStyle/>
          <a:p>
            <a:r>
              <a:rPr lang="ru-RU" sz="2400" smtClean="0"/>
              <a:t>*Известно</a:t>
            </a:r>
            <a:r>
              <a:rPr lang="ru-RU" sz="2400" dirty="0"/>
              <a:t>, что кровь у человека красного цвета.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/>
              <a:t>Вопрос</a:t>
            </a:r>
            <a:r>
              <a:rPr lang="ru-RU" sz="2400" b="1" dirty="0"/>
              <a:t>: тогда почему аристократов называют </a:t>
            </a:r>
            <a:r>
              <a:rPr lang="ru-RU" sz="2400" b="1" dirty="0" smtClean="0"/>
              <a:t>«голубой кровью»?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484784"/>
            <a:ext cx="7924800" cy="151216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/>
              <a:t>В Испании так говорили о людях со светлой кожей (в отличие от смуглых мавров), вены которых выглядят голубыми (на фоне светлой кожи), будто по ним течет голубая кровь.)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96952"/>
            <a:ext cx="3566145" cy="3861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89" y="4077072"/>
            <a:ext cx="4997610" cy="27809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2736304"/>
          </a:xfrm>
        </p:spPr>
        <p:txBody>
          <a:bodyPr/>
          <a:lstStyle/>
          <a:p>
            <a:pPr algn="just"/>
            <a:r>
              <a:rPr lang="ru-RU" sz="2400" dirty="0" smtClean="0"/>
              <a:t>*Это </a:t>
            </a:r>
            <a:r>
              <a:rPr lang="ru-RU" sz="2400" dirty="0" smtClean="0"/>
              <a:t>явление наблюдается в различных группах населения, но встречается не чаще чем у 1 из 10 тыс. человек. Данный эффект – это врожденное состояние, в котором основные внутренние органы имеют иное расположение. Данное состояние затрагивает все главные органы в пределах грудной клетки и живота. Также это состояние затрудняет операции по </a:t>
            </a:r>
            <a:r>
              <a:rPr lang="ru-RU" sz="2400" dirty="0" err="1" smtClean="0"/>
              <a:t>трансплатации</a:t>
            </a:r>
            <a:r>
              <a:rPr lang="ru-RU" sz="2400" dirty="0" smtClean="0"/>
              <a:t> внутренних органов.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 О каком явлении говорится?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068960"/>
            <a:ext cx="8928992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 smtClean="0"/>
              <a:t>Транспозиция или зеркальное расположение внутренних органов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933056"/>
            <a:ext cx="4176464" cy="292494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ИГРУ!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206" y="1340767"/>
            <a:ext cx="6501588" cy="550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1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2000264"/>
          </a:xfrm>
        </p:spPr>
        <p:txBody>
          <a:bodyPr/>
          <a:lstStyle/>
          <a:p>
            <a:pPr algn="just"/>
            <a:r>
              <a:rPr lang="ru-RU" sz="2400" dirty="0" smtClean="0"/>
              <a:t>Это животное со второй половины </a:t>
            </a:r>
            <a:r>
              <a:rPr sz="2400" dirty="0" smtClean="0"/>
              <a:t>XX</a:t>
            </a:r>
            <a:r>
              <a:rPr lang="ru-RU" sz="2400" dirty="0" smtClean="0"/>
              <a:t> века стала чем-то вроде национальной эмблемы Китая и символом Всемирного фонда дикой природы.  До 2016 года считалось исчезающим видом. В КНР предусмотрена смертная казнь за убийство этого зверя. </a:t>
            </a:r>
            <a:br>
              <a:rPr lang="ru-RU" sz="2400" dirty="0" smtClean="0"/>
            </a:br>
            <a:r>
              <a:rPr lang="ru-RU" sz="2400" b="1" i="1" dirty="0" smtClean="0"/>
              <a:t>Вопрос: </a:t>
            </a:r>
            <a:r>
              <a:rPr lang="ru-RU" sz="2400" b="1" dirty="0" smtClean="0"/>
              <a:t>О каком животном говориться ?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420888"/>
            <a:ext cx="86409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ПАНДА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176464" cy="348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96952"/>
            <a:ext cx="4176464" cy="349528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924800" cy="2736304"/>
          </a:xfrm>
        </p:spPr>
        <p:txBody>
          <a:bodyPr/>
          <a:lstStyle/>
          <a:p>
            <a:pPr algn="just"/>
            <a:r>
              <a:rPr lang="ru-RU" sz="2400" dirty="0" smtClean="0"/>
              <a:t>Этот сложный механизм создала сама природа. Он представляет собой неравноплечий рычаг; сопротивление воздуха заставляет поворачиваться длинное плечо этого рычага, образуя плоскость, давящую на воздух. При обратном токе воздуха это рычаг разворачивается вертикально, оставляя воздуху свободный проток. </a:t>
            </a:r>
            <a:br>
              <a:rPr lang="ru-RU" sz="2400" dirty="0" smtClean="0"/>
            </a:br>
            <a:r>
              <a:rPr lang="ru-RU" sz="2400" b="1" i="1" dirty="0" smtClean="0"/>
              <a:t>Вопрос</a:t>
            </a:r>
            <a:r>
              <a:rPr lang="ru-RU" sz="2400" b="1" dirty="0" smtClean="0"/>
              <a:t>: о каком механизме идет речь и у какого животного он встречается?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140968"/>
            <a:ext cx="79248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Встречается в крыльях птиц, ПЕРО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89040"/>
            <a:ext cx="3456384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932040" cy="2952328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29684" cy="2855240"/>
          </a:xfrm>
        </p:spPr>
        <p:txBody>
          <a:bodyPr/>
          <a:lstStyle/>
          <a:p>
            <a:pPr algn="just"/>
            <a:r>
              <a:rPr lang="ru-RU" sz="2400" dirty="0" smtClean="0"/>
              <a:t>Одомашнивание этого животного произошло примерно 9500 тыс. лет назад на Ближнем Востоке в районе Плодородного полумесяца, где зародились и развивались древнейшие человеческие цивилизации. Являясь одиночным охотником на мелких животных, также является и социальным животным. Которое способно использовать для общения широкий диапазон звуковых сигналов, </a:t>
            </a:r>
            <a:r>
              <a:rPr lang="ru-RU" sz="2400" dirty="0" err="1" smtClean="0"/>
              <a:t>феромонов</a:t>
            </a:r>
            <a:r>
              <a:rPr lang="ru-RU" sz="2400" dirty="0" smtClean="0"/>
              <a:t> и движений тела.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  О каком звере идет речь?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14096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КОШКА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3312368" cy="30917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762500" cy="3091780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166"/>
            <a:ext cx="8784976" cy="3071834"/>
          </a:xfrm>
        </p:spPr>
        <p:txBody>
          <a:bodyPr/>
          <a:lstStyle/>
          <a:p>
            <a:pPr algn="just"/>
            <a:r>
              <a:rPr lang="ru-RU" sz="2400" dirty="0" smtClean="0"/>
              <a:t>Название этого животного можно истолковать как «новорожденный младенец». Эти животные имеют свою систему звуковых сигналов. Сигналы двух типов: </a:t>
            </a:r>
            <a:r>
              <a:rPr lang="ru-RU" sz="2400" dirty="0" err="1" smtClean="0"/>
              <a:t>сонарные</a:t>
            </a:r>
            <a:r>
              <a:rPr lang="ru-RU" sz="2400" dirty="0" smtClean="0"/>
              <a:t> – эти животные используют для исследование обстановки, обнаружения препятствий, добычи и «щебеты» и «свисты» – для коммуникации с сородичами, которое выражает эмоциональное состояние . В их речи можно выделить: звук, слог, слово, фраза, абзац, контекст, есть свои диалекты. </a:t>
            </a:r>
            <a:br>
              <a:rPr lang="ru-RU" sz="2400" dirty="0" smtClean="0"/>
            </a:br>
            <a:r>
              <a:rPr lang="ru-RU" sz="2400" b="1" i="1" dirty="0" smtClean="0"/>
              <a:t>Вопрос: Для какого  животного характерны  эти признаки?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501008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ДЕЛЬФИН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05064"/>
            <a:ext cx="5904656" cy="2852936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29684" cy="3143272"/>
          </a:xfrm>
        </p:spPr>
        <p:txBody>
          <a:bodyPr/>
          <a:lstStyle/>
          <a:p>
            <a:pPr algn="just"/>
            <a:r>
              <a:rPr lang="ru-RU" sz="2400" dirty="0" smtClean="0"/>
              <a:t>Согласно древнегреческому мифу, бог света и искусств Аполлон полюбил прекрасную нимфу Дафну. Но она в страхе стремилась скрыться от него. Когда же у нее не осталось сил бежать, она превратилась в прекрасное дерево. Опечаленный Аполлон воскликнул: “Пусть венок из твоей зелени украшает мою голову, пусть никогда не вянут твои листья. Стой вечно зеленым!”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 Появление какого растения объясняла эта легенда?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ЛАВР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662" y="3573016"/>
            <a:ext cx="4320481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7141"/>
            <a:ext cx="2857500" cy="3952875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01122" cy="3714776"/>
          </a:xfrm>
        </p:spPr>
        <p:txBody>
          <a:bodyPr/>
          <a:lstStyle/>
          <a:p>
            <a:r>
              <a:rPr lang="ru-RU" sz="2400" dirty="0" smtClean="0"/>
              <a:t>Многие народы, живущие на территории России, почитали это дерево, как священное. По якутским поверьям, на ветвях этого дерева живет Хозяйка Земли. А вот что поется в русской песне об этом дереве:</a:t>
            </a:r>
            <a:br>
              <a:rPr lang="ru-RU" sz="2400" dirty="0" smtClean="0"/>
            </a:br>
            <a:r>
              <a:rPr lang="ru-RU" sz="2400" dirty="0" smtClean="0"/>
              <a:t>Первое дело – мир освещать,</a:t>
            </a:r>
            <a:br>
              <a:rPr lang="ru-RU" sz="2400" dirty="0" smtClean="0"/>
            </a:br>
            <a:r>
              <a:rPr lang="ru-RU" sz="2400" dirty="0" smtClean="0"/>
              <a:t>Второе дело – скрип утешать,</a:t>
            </a:r>
            <a:br>
              <a:rPr lang="ru-RU" sz="2400" dirty="0" smtClean="0"/>
            </a:br>
            <a:r>
              <a:rPr lang="ru-RU" sz="2400" dirty="0" smtClean="0"/>
              <a:t>Третье дело – больных исцелять,</a:t>
            </a:r>
            <a:br>
              <a:rPr lang="ru-RU" sz="2400" dirty="0" smtClean="0"/>
            </a:br>
            <a:r>
              <a:rPr lang="ru-RU" sz="2400" dirty="0" smtClean="0"/>
              <a:t>Четвертое дело – чистоту соблюдать.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 Объясните, о чем говорится?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645024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БЕРЕЗА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861048"/>
            <a:ext cx="2695947" cy="2912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240360" cy="291268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3143272"/>
          </a:xfrm>
        </p:spPr>
        <p:txBody>
          <a:bodyPr/>
          <a:lstStyle/>
          <a:p>
            <a:pPr algn="just"/>
            <a:r>
              <a:rPr lang="ru-RU" sz="2400" dirty="0" smtClean="0"/>
              <a:t>Из  этого плода, можно получить муку и крупу. Для этого сырье нужно собрать после первых заморозков и вымочить двое суток, сменяя воду. Затем, нагрев до кипячения, пропустить через мясорубку и полученную массу высушить. Сухую массу размолоть. Из полученного продукта можно варить кашу и печь лепешки. Можно приготовить кофе. Но тем не менее, хотя в России этого продукта достаточно много, он практически не востребован. </a:t>
            </a:r>
            <a:br>
              <a:rPr lang="ru-RU" sz="2400" dirty="0" smtClean="0"/>
            </a:br>
            <a:r>
              <a:rPr lang="ru-RU" sz="2400" b="1" i="1" dirty="0" smtClean="0"/>
              <a:t>Вопрос:</a:t>
            </a:r>
            <a:r>
              <a:rPr lang="ru-RU" sz="2400" b="1" dirty="0" smtClean="0"/>
              <a:t> О каком плоде говориться?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3356992"/>
            <a:ext cx="7924800" cy="9847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ЖЕЛУДЬ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933056"/>
            <a:ext cx="4968551" cy="280831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539" y="6410743"/>
            <a:ext cx="416941" cy="473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402</TotalTime>
  <Words>1088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Презентация PowerPoint</vt:lpstr>
      <vt:lpstr>Критерии</vt:lpstr>
      <vt:lpstr>Это животное со второй половины XX века стала чем-то вроде национальной эмблемы Китая и символом Всемирного фонда дикой природы.  До 2016 года считалось исчезающим видом. В КНР предусмотрена смертная казнь за убийство этого зверя.  Вопрос: О каком животном говориться ?</vt:lpstr>
      <vt:lpstr>Этот сложный механизм создала сама природа. Он представляет собой неравноплечий рычаг; сопротивление воздуха заставляет поворачиваться длинное плечо этого рычага, образуя плоскость, давящую на воздух. При обратном токе воздуха это рычаг разворачивается вертикально, оставляя воздуху свободный проток.  Вопрос: о каком механизме идет речь и у какого животного он встречается?</vt:lpstr>
      <vt:lpstr>Одомашнивание этого животного произошло примерно 9500 тыс. лет назад на Ближнем Востоке в районе Плодородного полумесяца, где зародились и развивались древнейшие человеческие цивилизации. Являясь одиночным охотником на мелких животных, также является и социальным животным. Которое способно использовать для общения широкий диапазон звуковых сигналов, феромонов и движений тела. Вопрос:  О каком звере идет речь?</vt:lpstr>
      <vt:lpstr>Название этого животного можно истолковать как «новорожденный младенец». Эти животные имеют свою систему звуковых сигналов. Сигналы двух типов: сонарные – эти животные используют для исследование обстановки, обнаружения препятствий, добычи и «щебеты» и «свисты» – для коммуникации с сородичами, которое выражает эмоциональное состояние . В их речи можно выделить: звук, слог, слово, фраза, абзац, контекст, есть свои диалекты.  Вопрос: Для какого  животного характерны  эти признаки?</vt:lpstr>
      <vt:lpstr>Согласно древнегреческому мифу, бог света и искусств Аполлон полюбил прекрасную нимфу Дафну. Но она в страхе стремилась скрыться от него. Когда же у нее не осталось сил бежать, она превратилась в прекрасное дерево. Опечаленный Аполлон воскликнул: “Пусть венок из твоей зелени украшает мою голову, пусть никогда не вянут твои листья. Стой вечно зеленым!” Вопрос: Появление какого растения объясняла эта легенда? </vt:lpstr>
      <vt:lpstr>Многие народы, живущие на территории России, почитали это дерево, как священное. По якутским поверьям, на ветвях этого дерева живет Хозяйка Земли. А вот что поется в русской песне об этом дереве: Первое дело – мир освещать, Второе дело – скрип утешать, Третье дело – больных исцелять, Четвертое дело – чистоту соблюдать. Вопрос: Объясните, о чем говорится? </vt:lpstr>
      <vt:lpstr>Из  этого плода, можно получить муку и крупу. Для этого сырье нужно собрать после первых заморозков и вымочить двое суток, сменяя воду. Затем, нагрев до кипячения, пропустить через мясорубку и полученную массу высушить. Сухую массу размолоть. Из полученного продукта можно варить кашу и печь лепешки. Можно приготовить кофе. Но тем не менее, хотя в России этого продукта достаточно много, он практически не востребован.  Вопрос: О каком плоде говориться?</vt:lpstr>
      <vt:lpstr>Этот путешественник совершил великое открытие, которое потрясло весь мир. Со вторым открытием люди борются до сих пор во всем мире.  Вопрос: назовите имя этого путешественника и два открытия, о которых знает весь мир.  </vt:lpstr>
      <vt:lpstr>Это вещество имеет важное значение возникновении и поддержании жизни на Земле, в химическом строении живых организмов, в формировании климата и погоды. Вода является важнейшим веществом для всех живых существ на планете.   Вопрос: О каком веществе идет речь?</vt:lpstr>
      <vt:lpstr>В XX веке, в конце 50-х годов возникла идея создания документа, в котором  были бы обобщены материалы  о современном состоянии редких и находящихся под угрозой исчезновения видов растений и животных.  Вопрос: О каком документе говорится?</vt:lpstr>
      <vt:lpstr>*Это агентство было создано как независимая межправительственная организация в системе ООН. Эта  организация уделяет внимание безопасности этой области хозяйтвенно-экономической деятельности человека, целью которой является обеспечение производства энергией. Особенно эта организация уделяет внимание  безопасности после аварии на Чернобльской АЭС. Вопрос: О  какой организации говорится? </vt:lpstr>
      <vt:lpstr>Начало этого процесса - 50-е годы XX века произошол из-за увеличения площадей для посевов хлопчатника и риса. Разветвленная сеть оросительных каналов забирала воду для посевов из Амударьи и Сырдарьи. Объем воды в море уменьшился. Вода стала соленой, рыба погибла. Изменился даже климат. С бывшего морского дна ветер поднимает в воздух высохшую соль. Результат деятельности человека - экологическая катастрофа. Снизилась урожайность полей, ухудшилось здоровье людей. Вопрос:  О каком процессе идет речь?</vt:lpstr>
      <vt:lpstr>Вопрос: Кто представлен перед вами  и что объединяет этих ученных?</vt:lpstr>
      <vt:lpstr>С установлением христианской церкви в Европе распространяется официальная точка зрения, основанная на библейских текстах: все живое создано Богом и остается неизменным. Вопрос:  Какое  название получило это направление?</vt:lpstr>
      <vt:lpstr>Это величайший древнегреческий ученый создал свое учение о сущности и развитии жизни. Его учение не содержит специальных положений о живой природе, но тем не менее имело большое значение  для развития естествознания. Он впервые ввел четкое представление о постоянном изменении. Первоначалом всего мира ученый считал огонь; он учил, что всякое изменение есть результат борьбы: «Все возникает через борьбу по необходимости». Вопрос:  О каком ученом говорится?</vt:lpstr>
      <vt:lpstr>Этому ученному принадлежит  труд «Происхождение видов путем естественного отбора, или сохранение избранных пород в борьбе за жизнь», в корне изменивший представление о  живой природе. Этому событию предшествовала более чем двадцатилетняя работа по изучении и осмыслению богатого фактического материала. Вопрос: Какому ученому  принадлежит этот труд?</vt:lpstr>
      <vt:lpstr>Является одним из методов  (анализов) генетики, это способ изучения наследственных свойств организма путём скрещивания его с родственной формой и последующим анализом признаков потомства. В основе этого метода лежит способность к рекомбинации, то есть перераспределению генов при образовании гамет, что приводит к возникновению новых сочетаний генов. В законченной форме был предложен Г. Менделем. Он же и применил его впервые, проводя скрещивания между растениями гороха. Им были сформулированы непреложные правила проведения этого метода. Этот  анализ  является главным методом генетического анализа. Вопрос: О каком методе говорится, а также назовите непреложные правила проведения этого метода.  </vt:lpstr>
      <vt:lpstr>В 1865 году этот ученый обнародовал на заседании местного общества естествоиспытателей свои результаты исследований о передачи по наследству признаков, а также  законы по которым они проходят. В начале ХХ века К. Корренс, Э. Чермак и Г. Де Фриз подтвердили основные выводы этих постулатов. Вопрос: О каком ученом идет речь, а также назовите основные законы, которые он разработал.</vt:lpstr>
      <vt:lpstr>*Известно, что кровь у человека красного цвета.  Вопрос: тогда почему аристократов называют «голубой кровью»?</vt:lpstr>
      <vt:lpstr>*Это явление наблюдается в различных группах населения, но встречается не чаще чем у 1 из 10 тыс. человек. Данный эффект – это врожденное состояние, в котором основные внутренние органы имеют иное расположение. Данное состояние затрагивает все главные органы в пределах грудной клетки и живота. Также это состояние затрудняет операции по трансплатации внутренних органов. Вопрос: О каком явлении говорится?</vt:lpstr>
      <vt:lpstr>СПАСИБО ЗА ИГРУ!</vt:lpstr>
    </vt:vector>
  </TitlesOfParts>
  <Company>Школа 22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 биологии</dc:creator>
  <cp:lastModifiedBy>Андрей</cp:lastModifiedBy>
  <cp:revision>36</cp:revision>
  <dcterms:created xsi:type="dcterms:W3CDTF">2016-09-19T03:29:49Z</dcterms:created>
  <dcterms:modified xsi:type="dcterms:W3CDTF">2017-04-06T18:04:53Z</dcterms:modified>
</cp:coreProperties>
</file>