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935" autoAdjust="0"/>
  </p:normalViewPr>
  <p:slideViewPr>
    <p:cSldViewPr>
      <p:cViewPr varScale="1">
        <p:scale>
          <a:sx n="67" d="100"/>
          <a:sy n="67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8CE55-8401-4493-9C51-5CE2E309258C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12FCC-D0B0-41FE-BBFF-219BCAF2A5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12FCC-D0B0-41FE-BBFF-219BCAF2A55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10/14/2014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irfield Iowa Concert August 2008 Kudri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3"/>
            <a:ext cx="9144000" cy="68597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Танцевальная культура моего </a:t>
            </a:r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народа</a:t>
            </a:r>
            <a:endParaRPr lang="en-US" sz="96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фото к уроку\хорошки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6223769" cy="3643338"/>
          </a:xfrm>
          <a:prstGeom prst="rect">
            <a:avLst/>
          </a:prstGeom>
          <a:noFill/>
        </p:spPr>
      </p:pic>
      <p:pic>
        <p:nvPicPr>
          <p:cNvPr id="33795" name="Picture 3" descr="F:\фото к уроку\хоро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429000"/>
            <a:ext cx="4607717" cy="32146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286257"/>
            <a:ext cx="5454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Хорошки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фото к уроку\яр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flipH="1">
            <a:off x="5998032" y="5643578"/>
            <a:ext cx="3145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/>
              <a:t>Яр</a:t>
            </a:r>
            <a:r>
              <a:rPr lang="ru-RU" sz="4400" dirty="0" smtClean="0"/>
              <a:t>и</a:t>
            </a:r>
            <a:r>
              <a:rPr lang="en-US" sz="4400" dirty="0" err="1" smtClean="0"/>
              <a:t>ца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F:\фото к уроку\ру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5728"/>
            <a:ext cx="6365758" cy="47148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857761"/>
            <a:ext cx="5616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err="1" smtClean="0">
                <a:solidFill>
                  <a:schemeClr val="accent6">
                    <a:lumMod val="50000"/>
                  </a:schemeClr>
                </a:solidFill>
              </a:rPr>
              <a:t>Рунь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фото к уроку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0"/>
            <a:ext cx="8554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Рефлексия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714356"/>
            <a:ext cx="8858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endParaRPr lang="ru-RU" sz="96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за внимание</a:t>
            </a:r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7890" name="Picture 2" descr="валентина О танцах в Бела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707120"/>
            <a:ext cx="4357718" cy="2912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Цель: </a:t>
            </a:r>
            <a:endParaRPr lang="en-US" sz="6000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обобщить 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представление учащихся о танцевальной культуре белорусского народа</a:t>
            </a:r>
            <a:endParaRPr lang="ru-RU" sz="60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6626" name="Picture 2" descr="Как нарисовать русскую народную пляску Сайт о рисов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14800"/>
            <a:ext cx="1969770" cy="2743200"/>
          </a:xfrm>
          <a:prstGeom prst="rect">
            <a:avLst/>
          </a:prstGeom>
          <a:noFill/>
        </p:spPr>
      </p:pic>
      <p:pic>
        <p:nvPicPr>
          <p:cNvPr id="26628" name="Picture 4" descr="Blog - Muz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116936"/>
            <a:ext cx="2000523" cy="2741064"/>
          </a:xfrm>
          <a:prstGeom prst="rect">
            <a:avLst/>
          </a:prstGeom>
          <a:noFill/>
        </p:spPr>
      </p:pic>
      <p:pic>
        <p:nvPicPr>
          <p:cNvPr id="26630" name="Picture 6" descr="столице О танцах в Беларус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79602"/>
            <a:ext cx="2273285" cy="2778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Задачи урока: </a:t>
            </a:r>
          </a:p>
          <a:p>
            <a:pPr lvl="0"/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1.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знакомление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учащихся с жанровым многообразием белорусских танцев;</a:t>
            </a:r>
          </a:p>
          <a:p>
            <a:pPr lvl="0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2. Выявление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характерных признаков белорусских народных танцев;</a:t>
            </a:r>
          </a:p>
          <a:p>
            <a:pPr lvl="0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3. Совершенствование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умений выразительно исполнять танцевальные движения;</a:t>
            </a:r>
          </a:p>
          <a:p>
            <a:pPr lvl="0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4.Формирование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творческих умений.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&quot;Хорошки&quot; напомнили нам о любви О танцах в Бела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"/>
            <a:ext cx="935834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357166"/>
            <a:ext cx="90011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Белорусские народные танцы: </a:t>
            </a:r>
            <a:endParaRPr lang="ru-RU" sz="4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Бульба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Весялуха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Калатуха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Крутуха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Крыжачок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prstClr val="white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Лявонiха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8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8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8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Таукачык</a:t>
            </a:r>
            <a:r>
              <a:rPr lang="en-US" sz="2800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Юрачка</a:t>
            </a: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Янка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Характерные особенности белорусских народных танцев</a:t>
            </a:r>
            <a:endParaRPr lang="ru-RU" sz="8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фото к уроку\s001067_530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0"/>
            <a:ext cx="5286412" cy="69001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3" y="2500306"/>
            <a:ext cx="82427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Иосиф 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      </a:t>
            </a:r>
            <a:r>
              <a:rPr lang="ru-RU" sz="4400" dirty="0" err="1" smtClean="0">
                <a:solidFill>
                  <a:srgbClr val="002060"/>
                </a:solidFill>
              </a:rPr>
              <a:t>Жинович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F:\фото к уроку\orke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28605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Национальный академический народный оркестр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имени И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</a:rPr>
              <a:t>Жиновича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под </a:t>
            </a:r>
            <a:r>
              <a:rPr lang="ru-RU" sz="2400" dirty="0" smtClean="0">
                <a:solidFill>
                  <a:srgbClr val="FF0000"/>
                </a:solidFill>
              </a:rPr>
              <a:t>управлением Михаила </a:t>
            </a:r>
            <a:r>
              <a:rPr lang="ru-RU" sz="2400" dirty="0" err="1" smtClean="0">
                <a:solidFill>
                  <a:srgbClr val="FF0000"/>
                </a:solidFill>
              </a:rPr>
              <a:t>Казинца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quot;Хорошки&quot; напомнили нам о любви О танцах в Бела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Танцевальные коллективы</a:t>
            </a: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прославившие </a:t>
            </a:r>
            <a:endParaRPr lang="ru-RU" sz="72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республику </a:t>
            </a: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Беларусь </a:t>
            </a:r>
            <a:endParaRPr lang="ru-RU" sz="72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109</Words>
  <Application>Microsoft Office PowerPoint</Application>
  <PresentationFormat>Экран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2014-10-14T14:23:33Z</dcterms:created>
  <dcterms:modified xsi:type="dcterms:W3CDTF">2014-10-14T15:56:52Z</dcterms:modified>
</cp:coreProperties>
</file>