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4" r:id="rId3"/>
    <p:sldId id="265" r:id="rId4"/>
    <p:sldId id="266" r:id="rId5"/>
    <p:sldId id="267" r:id="rId6"/>
    <p:sldId id="258" r:id="rId7"/>
    <p:sldId id="268" r:id="rId8"/>
    <p:sldId id="269" r:id="rId9"/>
    <p:sldId id="270" r:id="rId10"/>
    <p:sldId id="259" r:id="rId11"/>
    <p:sldId id="260" r:id="rId12"/>
    <p:sldId id="271" r:id="rId13"/>
    <p:sldId id="272" r:id="rId14"/>
    <p:sldId id="261" r:id="rId15"/>
    <p:sldId id="273" r:id="rId16"/>
    <p:sldId id="262" r:id="rId17"/>
    <p:sldId id="274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71" autoAdjust="0"/>
  </p:normalViewPr>
  <p:slideViewPr>
    <p:cSldViewPr>
      <p:cViewPr>
        <p:scale>
          <a:sx n="67" d="100"/>
          <a:sy n="67" d="100"/>
        </p:scale>
        <p:origin x="-147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AD440-AA69-40AC-9763-C8FEDD80D8F1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174D0-014E-4E00-B247-AD1264691D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04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74D0-014E-4E00-B247-AD1264691D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72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CBB900-F9D0-4DFC-A6D7-A77A8BF7A448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3B31D0-900F-4D0B-BF23-07AE40415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Тяжелые  </a:t>
            </a:r>
            <a:r>
              <a:rPr lang="ru-RU" dirty="0" smtClean="0"/>
              <a:t>танки</a:t>
            </a:r>
            <a:br>
              <a:rPr lang="ru-RU" dirty="0" smtClean="0"/>
            </a:br>
            <a:r>
              <a:rPr lang="ru-RU" dirty="0" smtClean="0"/>
              <a:t>основных  противников  </a:t>
            </a:r>
            <a:r>
              <a:rPr lang="ru-RU" dirty="0" smtClean="0"/>
              <a:t>во </a:t>
            </a:r>
            <a:r>
              <a:rPr lang="ru-RU" dirty="0" smtClean="0"/>
              <a:t>второй  </a:t>
            </a:r>
            <a:r>
              <a:rPr lang="ru-RU" dirty="0" smtClean="0"/>
              <a:t>мировой </a:t>
            </a:r>
            <a:r>
              <a:rPr lang="ru-RU" dirty="0" smtClean="0"/>
              <a:t> войне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071942"/>
            <a:ext cx="2808312" cy="2000264"/>
          </a:xfrm>
        </p:spPr>
        <p:txBody>
          <a:bodyPr>
            <a:normAutofit/>
          </a:bodyPr>
          <a:lstStyle/>
          <a:p>
            <a:pPr rtl="1"/>
            <a:r>
              <a:rPr lang="ru-RU" sz="2000" dirty="0" smtClean="0"/>
              <a:t>Выполнил </a:t>
            </a:r>
            <a:r>
              <a:rPr lang="ru-RU" sz="2000" dirty="0" smtClean="0"/>
              <a:t>работу: Гаев </a:t>
            </a:r>
            <a:r>
              <a:rPr lang="ru-RU" sz="2000" dirty="0" smtClean="0"/>
              <a:t>Александр </a:t>
            </a:r>
            <a:r>
              <a:rPr lang="ru-RU" sz="2000" dirty="0" smtClean="0"/>
              <a:t>Руководитель: Гаева Инга Леонидовна.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1460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«Иосиф Сталин» ИС–1. 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938200"/>
            <a:ext cx="7467600" cy="38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9144000" cy="508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216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ИС–2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15420" y="3470386"/>
            <a:ext cx="2951160" cy="78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57374"/>
            <a:ext cx="9144000" cy="500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079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Немецкие танки.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Тигр.</a:t>
            </a:r>
            <a:endParaRPr lang="ru-RU" dirty="0" smtClean="0"/>
          </a:p>
          <a:p>
            <a:r>
              <a:rPr lang="ru-RU" dirty="0" smtClean="0"/>
              <a:t>До середины 1942 года вермахт не имел тяжелых танков. Однако было бы неверно считать, что к разработке таких машин немецкие конструкторы приступили лишь после встречи с советскими КВ. Вместе с тем начатые еще в 1937 году конструкторские работы в рейхе резко ускорились именно после нападения на Советский Союз. В конце 1941 года свои машины представили фирмы «</a:t>
            </a:r>
            <a:r>
              <a:rPr lang="ru-RU" dirty="0" err="1" smtClean="0"/>
              <a:t>Хеншель</a:t>
            </a:r>
            <a:r>
              <a:rPr lang="ru-RU" dirty="0" smtClean="0"/>
              <a:t>» и  «Порше», а общую для обеих башню сделал </a:t>
            </a:r>
            <a:r>
              <a:rPr lang="ru-RU" dirty="0" err="1" smtClean="0"/>
              <a:t>Крупп</a:t>
            </a:r>
            <a:r>
              <a:rPr lang="ru-RU" dirty="0" smtClean="0"/>
              <a:t>. Предпочли более простую модель Эрвина Адреса (1881–1974г.) – главного конструктора фирмы «</a:t>
            </a:r>
            <a:r>
              <a:rPr lang="ru-RU" dirty="0" err="1" smtClean="0"/>
              <a:t>Хеншель</a:t>
            </a:r>
            <a:r>
              <a:rPr lang="ru-RU" dirty="0" smtClean="0"/>
              <a:t>». Танк имел простые, но технологичные формы корпуса и башни, а отсутствие наклона брони компенсировали её </a:t>
            </a:r>
            <a:r>
              <a:rPr lang="ru-RU" dirty="0" err="1" smtClean="0"/>
              <a:t>толщеной</a:t>
            </a:r>
            <a:r>
              <a:rPr lang="ru-RU" dirty="0" smtClean="0"/>
              <a:t>. Ходовая часть состояла из 24 обрезиненных катков на борт с индивидуальной торсионной подвеской. «Тигр» стал первым серийным танком, на котором было применено разработанное инженером </a:t>
            </a:r>
          </a:p>
          <a:p>
            <a:r>
              <a:rPr lang="ru-RU" dirty="0" smtClean="0"/>
              <a:t> шасси с тройными опорными катками, расположенными в шахматном порядке. До этого его применяли только на полугусеничных бронетранспортерах и тягачах.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преимущества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Несмотря на большую массу, машина отличалась легкостью в управлении. В марте 1942 года начались войсковые испытания, </a:t>
            </a:r>
            <a:r>
              <a:rPr lang="ru-RU" dirty="0" smtClean="0"/>
              <a:t>значением </a:t>
            </a:r>
            <a:r>
              <a:rPr lang="en-US" dirty="0" err="1" smtClean="0"/>
              <a:t>PzKpfwV</a:t>
            </a:r>
            <a:r>
              <a:rPr lang="ru-RU" dirty="0" smtClean="0"/>
              <a:t> </a:t>
            </a:r>
            <a:r>
              <a:rPr lang="ru-RU" dirty="0" smtClean="0"/>
              <a:t>«Тигр» (вес – 56т, экипаж – 5 человек, скорость – 38км/ч, вооружение – 88мм пушка и 2 пулемета, броня – 82-110мм) пошел в серийное производство. Всего несколькими заводами построено 1354 машины.</a:t>
            </a:r>
          </a:p>
          <a:p>
            <a:r>
              <a:rPr lang="ru-RU" dirty="0" smtClean="0"/>
              <a:t>               Были у «Тигра» недостатки, - он был тяжел, неповоротлив, да и башня поворачивалась медленно. Однако, безусловно, вооруженный мощной 88-мм пушкой длинной 56 калибров, «Тигр» оказался очень серьезным противником и до появления советского ИС-2 не имел себе равных.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Тигр 1</a:t>
            </a:r>
            <a:endParaRPr lang="ru-RU" dirty="0"/>
          </a:p>
        </p:txBody>
      </p:sp>
      <p:pic>
        <p:nvPicPr>
          <p:cNvPr id="4098" name="Picture 2" descr="J:\DCIM\104NIKON\DSCN12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t="23540" r="3437" b="33752"/>
          <a:stretch/>
        </p:blipFill>
        <p:spPr bwMode="auto">
          <a:xfrm>
            <a:off x="0" y="2145730"/>
            <a:ext cx="9144000" cy="33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768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Сверхтяжелый танк Маус (сверх мышь).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Сверхтяжёлый танк «Маус», спроектированный в Третьем рейхе в период с 1942 по 1945 годы под руководством Фердинанда Порше. Является самым крупным по массе танком из всех, когда-либо воплощённых в металле (боевая масса — 188,9 тонн). Было построено всего два экземпляра машины. В боевых действиях участия не принимали. На данный момент в мире сохранился только один танк Маус, собранный из частей обоих экземпляров, в Бронетанковом музее в Кубинке. Однако имеются и другие сведения. В книге "Конструктор боевых машин" </a:t>
            </a:r>
            <a:r>
              <a:rPr lang="ru-RU" dirty="0" smtClean="0"/>
              <a:t>(</a:t>
            </a:r>
            <a:r>
              <a:rPr lang="ru-RU" dirty="0" err="1" smtClean="0"/>
              <a:t>Лениздат</a:t>
            </a:r>
            <a:r>
              <a:rPr lang="ru-RU" dirty="0" smtClean="0"/>
              <a:t> 1988). </a:t>
            </a:r>
            <a:r>
              <a:rPr lang="ru-RU" dirty="0" smtClean="0"/>
              <a:t>говорится: " Тогда же выяснилось, что «Маус» был изготовлен в трех экземплярах. О его боевом применении свидетельств не имеется. Однако на боевые позиции две машины все-таки выводили: одна из них оказалась в городе </a:t>
            </a:r>
            <a:r>
              <a:rPr lang="ru-RU" dirty="0" err="1" smtClean="0"/>
              <a:t>Цоссене</a:t>
            </a:r>
            <a:r>
              <a:rPr lang="ru-RU" dirty="0" smtClean="0"/>
              <a:t> перед входом в здание германского генерального штаба, а вторая стояла в охране рейх канцелярии в Берлине. Ну а третья, как уже говорилось, досталась нам в подорванном виде на </a:t>
            </a:r>
            <a:r>
              <a:rPr lang="ru-RU" dirty="0" err="1" smtClean="0"/>
              <a:t>Куммерсдорфском</a:t>
            </a:r>
            <a:r>
              <a:rPr lang="ru-RU" dirty="0" smtClean="0"/>
              <a:t> полигоне.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Маус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516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течение всей Великой Отечественной войны между конструкторами танков воюющих держав шла постоянная конкурентная борьба.</a:t>
            </a:r>
          </a:p>
          <a:p>
            <a:r>
              <a:rPr lang="ru-RU" dirty="0" smtClean="0"/>
              <a:t>Танки усовершенствовались все время – основные требования к ним предъявлялись в отношении скоростных качеств, мощности вооружения, толщины и эффективности брони, при этом без существенного утяжеления машин.</a:t>
            </a:r>
          </a:p>
          <a:p>
            <a:r>
              <a:rPr lang="ru-RU" dirty="0" smtClean="0"/>
              <a:t>Основными соперниками в этой гонке вооружений были СССР и Германия, так как именно между ними противостояние было наиболее острым. </a:t>
            </a:r>
          </a:p>
          <a:p>
            <a:r>
              <a:rPr lang="ru-RU" b="1" i="1" dirty="0" smtClean="0"/>
              <a:t>Изучив особенности тяжелых танков времен Великой Отечественной войны, я пришел к выводу, что именно эта война дала серьезный толчок в развитии танкостроения и современное состояние вооружений России является прямым следствием этого развития.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6984776" cy="1728192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416306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Тяжелые танки.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основных противников во второй м</a:t>
            </a:r>
            <a:r>
              <a:rPr lang="ru-RU" b="1" i="1" dirty="0" smtClean="0"/>
              <a:t>ировой </a:t>
            </a:r>
            <a:r>
              <a:rPr lang="ru-RU" b="1" i="1" dirty="0" smtClean="0"/>
              <a:t>войне.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68535"/>
          </a:xfrm>
        </p:spPr>
        <p:txBody>
          <a:bodyPr/>
          <a:lstStyle/>
          <a:p>
            <a:r>
              <a:rPr lang="ru-RU" b="1" i="1" dirty="0" smtClean="0"/>
              <a:t>Цель: Изучить особенности тяжелых танков участников ВОВ.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Советские танки.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Тяжелые танки КВ(Клим Ворошилов)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феврале 1940 года заводы приступили к серийному выпуску КВ-1. Ни одно танковое орудие врага не могло пробить его броню. Так в бою под Гатчиной (Ленинградская обл.) в августе 1941 года рота из пяти КВ-1 под командованием старшего лейтенанта </a:t>
            </a:r>
            <a:r>
              <a:rPr lang="ru-RU" dirty="0" err="1" smtClean="0"/>
              <a:t>Колобанова</a:t>
            </a:r>
            <a:r>
              <a:rPr lang="ru-RU" dirty="0" smtClean="0"/>
              <a:t> уничтожила 43 немецких танка, потеряв всего один свой.</a:t>
            </a:r>
          </a:p>
          <a:p>
            <a:r>
              <a:rPr lang="ru-RU" dirty="0" smtClean="0"/>
              <a:t>В начале 1941 года КВ-1 получил вместо пушки Л-11 новую более мощную 76-мм пушку Ф-22, толщину брони довели до 100 мм, а самое главное — на танк установили 7-тонную литую башню. Вес возрос с 43,5 до 47,5 тонн.</a:t>
            </a:r>
          </a:p>
          <a:p>
            <a:r>
              <a:rPr lang="ru-RU" dirty="0" smtClean="0"/>
              <a:t>Во второй половине 1942 года танк модернизировали. Новая модель, получившая обозначение КВ-1С («скоростной») весила 42,5 тонны. Машина уменьшилась в размерах и несла более тонкую броню (60-75 мм). Зато скорость возросла до43 км/ч.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i="1" dirty="0" smtClean="0"/>
              <a:t>модификации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Последняя модификация КВ-85, выпускались с осени 1943 года. На этом танке установили литую башню с большей толщиной брони (100 мм) и 85-мм пушку. Вес, естественно, снова увеличился до 46 тонн. Количество членов экипажа сократилось до четырех, а количество пулеметов — до двух. Скорость осталась прежней. Всего построено 130 танков КВ-85.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модификации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целом КВ показал себя весьма удачной конструкцией тяжелого танка. До появления «ТИГРОВ» и «ПАНТЕР» ему принадлежала инициатива в танковых сражениях. Разработано 20 моделей этой машины, из них серийно строились 7. Всего выпущено 4775 КВ различных модификаций, из них около 1230 КВ-1С и 3186 КВ-1.</a:t>
            </a:r>
          </a:p>
          <a:p>
            <a:r>
              <a:rPr lang="ru-RU" dirty="0" smtClean="0"/>
              <a:t>При испытании опытного образца в ходе войны с Финляндией выяснилось, что 76-мм пушка танка КВ-1 слишком слаба для разрушения вражеских укреплений. Было решено в срочном порядке вооружить этот танк 152-мм гаубицей-пушкой МП-20 в новой башне увеличенного размера. Машине присвоили индекс КВ-2.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 КВ «Клим Ворошилов»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J:\DCIM\104NIKON\DSCN12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50" t="30166" r="10322" b="17332"/>
          <a:stretch/>
        </p:blipFill>
        <p:spPr bwMode="auto">
          <a:xfrm>
            <a:off x="0" y="1916832"/>
            <a:ext cx="9144000" cy="37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343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Тяжелые танки ИС (Иосиф Сталин).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86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Победив в грандиозных сражениях на Курской дуге, Красная армия в 1943 году пресекла последнюю попытку немцев захватить стратегическую инициативу</a:t>
            </a:r>
            <a:r>
              <a:rPr lang="ru-RU" dirty="0" smtClean="0"/>
              <a:t>. Непрерывно </a:t>
            </a:r>
            <a:r>
              <a:rPr lang="ru-RU" dirty="0" smtClean="0"/>
              <a:t>укреплялись бронетанковые войска. Если к началу Курской битвы их мощь составляли 9580 боевых машин, то в конце 1944 года насчитывалось около 11000. В январе 1944 года на фронт стал поступать новый тяжелый танк «ИОСИФ СТАЛИН» — ИС-1.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Создание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Машину разработали в конструкторском бюро </a:t>
            </a:r>
            <a:r>
              <a:rPr lang="ru-RU" dirty="0" err="1" smtClean="0"/>
              <a:t>Ж.Я.Котина</a:t>
            </a:r>
            <a:r>
              <a:rPr lang="ru-RU" dirty="0" smtClean="0"/>
              <a:t>. Задание предписывало создать тяжелый танк с более мощным вооружением и лучшем бронированием, чем у КВ, но без существенного утяжеления машины. Потребность в таком танке была вызвана, во-первых, возросшей мощью </a:t>
            </a:r>
            <a:r>
              <a:rPr lang="ru-RU" dirty="0" smtClean="0"/>
              <a:t>немецкой </a:t>
            </a:r>
            <a:r>
              <a:rPr lang="ru-RU" dirty="0" smtClean="0"/>
              <a:t>противотанковой обороны (ПТО). Начав «восточный поход» с     37-мм пушкой ПТО, слишком слабой в борьбе с Т-34 и КВ, гитлеровцы срочно ввели на вооружение орудие 50-мм калибра. А уже в 1943 году русским танкам пришлось иметь дело с очень мощной 88-мм пушкой противника. К тому же у врага появились </a:t>
            </a:r>
            <a:r>
              <a:rPr lang="ru-RU" dirty="0" err="1" smtClean="0"/>
              <a:t>подкалиберные</a:t>
            </a:r>
            <a:r>
              <a:rPr lang="ru-RU" dirty="0" smtClean="0"/>
              <a:t> и кумулятивные снаряды с высокой бронепробивной силой. Во-вторых, это было связано с развитием </a:t>
            </a:r>
            <a:r>
              <a:rPr lang="ru-RU" dirty="0" smtClean="0"/>
              <a:t>немецких </a:t>
            </a:r>
            <a:r>
              <a:rPr lang="ru-RU" dirty="0" smtClean="0"/>
              <a:t>тяжелых танков. Первые «тигры» стали поступать в гитлеровские войска осенью 1942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преимущества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Новому советскому танку ИС-1 было, что противопоставить фашистским «зверям». Его оснастили очень мощной 85-мм пушкой ЗИС-53 и обеспечили отличной броневой защитой. Всего построено 67 машин. Заводы недолго выпускали ИС-1 (вес – 44 т, экипаж – 5 человек, скорость – 37 км/ч, вооружение – 85-мм пушка и 3 пулемета, броня – до 110 мм). Конструкторы смогли его оснастить 122-мм орудием Д-25. Правда, заряжение пришлось сделать раздельным, поэтому танк обладал невысокой – 2–3 выстрелов минуту – скорострельностью. Однако это компенсировалось тем, что попасть из пушки ИС-1 по любому танку врага нужно было только один раз – второго просто не требовалось!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2449</TotalTime>
  <Words>1232</Words>
  <Application>Microsoft Office PowerPoint</Application>
  <PresentationFormat>Экран (4:3)</PresentationFormat>
  <Paragraphs>41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 Тяжелые  танки основных  противников  во второй  мировой  войне.</vt:lpstr>
      <vt:lpstr>Тяжелые танки. основных противников во второй мировой войне. </vt:lpstr>
      <vt:lpstr>Советские танки. Тяжелые танки КВ(Клим Ворошилов). </vt:lpstr>
      <vt:lpstr>модификации</vt:lpstr>
      <vt:lpstr>модификации</vt:lpstr>
      <vt:lpstr>Танк КВ «Клим Ворошилов»</vt:lpstr>
      <vt:lpstr>Тяжелые танки ИС (Иосиф Сталин). </vt:lpstr>
      <vt:lpstr>Создание </vt:lpstr>
      <vt:lpstr>преимущества</vt:lpstr>
      <vt:lpstr>«Иосиф Сталин» ИС–1. </vt:lpstr>
      <vt:lpstr>ИС–2</vt:lpstr>
      <vt:lpstr>Немецкие танки. </vt:lpstr>
      <vt:lpstr>преимущества</vt:lpstr>
      <vt:lpstr>Тигр 1</vt:lpstr>
      <vt:lpstr>Сверхтяжелый танк Маус (сверх мышь). </vt:lpstr>
      <vt:lpstr>Маус</vt:lpstr>
      <vt:lpstr>Вывод: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MisterX</dc:creator>
  <cp:lastModifiedBy>Админ</cp:lastModifiedBy>
  <cp:revision>21</cp:revision>
  <dcterms:created xsi:type="dcterms:W3CDTF">2017-02-28T15:54:48Z</dcterms:created>
  <dcterms:modified xsi:type="dcterms:W3CDTF">2018-03-23T17:06:38Z</dcterms:modified>
</cp:coreProperties>
</file>