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C9B4-A730-46B9-B475-B9BD579AFD7F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Прямая соединительная линия 58"/>
          <p:cNvCxnSpPr/>
          <p:nvPr/>
        </p:nvCxnSpPr>
        <p:spPr>
          <a:xfrm rot="10800000">
            <a:off x="357158" y="2285992"/>
            <a:ext cx="331955" cy="246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3071802" y="2268000"/>
            <a:ext cx="331955" cy="246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14282" y="1428736"/>
            <a:ext cx="8643998" cy="428628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00100" y="0"/>
            <a:ext cx="6894708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Виды соединений проводников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714356"/>
            <a:ext cx="2553752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последовательное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>
            <a:stCxn id="6" idx="2"/>
          </p:cNvCxnSpPr>
          <p:nvPr/>
        </p:nvCxnSpPr>
        <p:spPr>
          <a:xfrm rot="16200000" flipH="1">
            <a:off x="1436315" y="1787331"/>
            <a:ext cx="568694" cy="0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3357554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071802" y="714356"/>
            <a:ext cx="2268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параллельное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>
            <a:stCxn id="22" idx="2"/>
          </p:cNvCxnSpPr>
          <p:nvPr/>
        </p:nvCxnSpPr>
        <p:spPr>
          <a:xfrm rot="5400000">
            <a:off x="3862116" y="1784240"/>
            <a:ext cx="568694" cy="6182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5786446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572132" y="714356"/>
            <a:ext cx="2268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смешанное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>
            <a:stCxn id="26" idx="2"/>
          </p:cNvCxnSpPr>
          <p:nvPr/>
        </p:nvCxnSpPr>
        <p:spPr>
          <a:xfrm rot="5400000">
            <a:off x="6291008" y="1784240"/>
            <a:ext cx="568694" cy="6182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928662" y="5643578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42910" y="6072206"/>
            <a:ext cx="1857388" cy="35719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смешанное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>
            <a:stCxn id="30" idx="0"/>
          </p:cNvCxnSpPr>
          <p:nvPr/>
        </p:nvCxnSpPr>
        <p:spPr>
          <a:xfrm rot="5400000" flipH="1" flipV="1">
            <a:off x="1241113" y="5139301"/>
            <a:ext cx="1008554" cy="0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3428992" y="5643578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786050" y="6072206"/>
            <a:ext cx="2571768" cy="35719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последовательное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>
            <a:stCxn id="35" idx="0"/>
          </p:cNvCxnSpPr>
          <p:nvPr/>
        </p:nvCxnSpPr>
        <p:spPr>
          <a:xfrm rot="16200000" flipV="1">
            <a:off x="3646397" y="5068983"/>
            <a:ext cx="1143008" cy="6182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5929322" y="5643578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580000" y="6072206"/>
            <a:ext cx="2268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параллельное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единительная линия 39"/>
          <p:cNvCxnSpPr>
            <a:stCxn id="38" idx="0"/>
          </p:cNvCxnSpPr>
          <p:nvPr/>
        </p:nvCxnSpPr>
        <p:spPr>
          <a:xfrm rot="16200000" flipV="1">
            <a:off x="6253884" y="5176140"/>
            <a:ext cx="928694" cy="6182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Рисунок 28" descr="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06" y="2214554"/>
            <a:ext cx="960000" cy="144000"/>
          </a:xfrm>
          <a:prstGeom prst="rect">
            <a:avLst/>
          </a:prstGeom>
        </p:spPr>
      </p:pic>
      <p:pic>
        <p:nvPicPr>
          <p:cNvPr id="33" name="Рисунок 32" descr="б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513" y="2214554"/>
            <a:ext cx="960000" cy="144000"/>
          </a:xfrm>
          <a:prstGeom prst="rect">
            <a:avLst/>
          </a:prstGeom>
        </p:spPr>
      </p:pic>
      <p:pic>
        <p:nvPicPr>
          <p:cNvPr id="34" name="Рисунок 33" descr="в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1520" y="2214554"/>
            <a:ext cx="960000" cy="144000"/>
          </a:xfrm>
          <a:prstGeom prst="rect">
            <a:avLst/>
          </a:prstGeom>
        </p:spPr>
      </p:pic>
      <p:grpSp>
        <p:nvGrpSpPr>
          <p:cNvPr id="57" name="Группа 56"/>
          <p:cNvGrpSpPr>
            <a:grpSpLocks noChangeAspect="1"/>
          </p:cNvGrpSpPr>
          <p:nvPr/>
        </p:nvGrpSpPr>
        <p:grpSpPr>
          <a:xfrm>
            <a:off x="3357554" y="2214554"/>
            <a:ext cx="1659775" cy="720000"/>
            <a:chOff x="3428992" y="2357430"/>
            <a:chExt cx="1071570" cy="464841"/>
          </a:xfrm>
        </p:grpSpPr>
        <p:pic>
          <p:nvPicPr>
            <p:cNvPr id="47" name="Рисунок 46" descr="а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43306" y="2357430"/>
              <a:ext cx="571500" cy="85725"/>
            </a:xfrm>
            <a:prstGeom prst="rect">
              <a:avLst/>
            </a:prstGeom>
          </p:spPr>
        </p:pic>
        <p:pic>
          <p:nvPicPr>
            <p:cNvPr id="48" name="Рисунок 47" descr="б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43306" y="2736546"/>
              <a:ext cx="571500" cy="85725"/>
            </a:xfrm>
            <a:prstGeom prst="rect">
              <a:avLst/>
            </a:prstGeom>
          </p:spPr>
        </p:pic>
        <p:cxnSp>
          <p:nvCxnSpPr>
            <p:cNvPr id="52" name="Прямая соединительная линия 51"/>
            <p:cNvCxnSpPr>
              <a:stCxn id="47" idx="3"/>
              <a:endCxn id="48" idx="3"/>
            </p:cNvCxnSpPr>
            <p:nvPr/>
          </p:nvCxnSpPr>
          <p:spPr>
            <a:xfrm>
              <a:off x="4214806" y="2400293"/>
              <a:ext cx="1588" cy="379116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>
              <a:stCxn id="47" idx="1"/>
              <a:endCxn id="48" idx="1"/>
            </p:cNvCxnSpPr>
            <p:nvPr/>
          </p:nvCxnSpPr>
          <p:spPr>
            <a:xfrm rot="10800000" flipV="1">
              <a:off x="3643306" y="2400293"/>
              <a:ext cx="1588" cy="379116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4214810" y="2593670"/>
              <a:ext cx="285752" cy="1588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0800000">
              <a:off x="3428992" y="2593670"/>
              <a:ext cx="214314" cy="1588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Группа 70"/>
          <p:cNvGrpSpPr/>
          <p:nvPr/>
        </p:nvGrpSpPr>
        <p:grpSpPr>
          <a:xfrm>
            <a:off x="5643570" y="2214554"/>
            <a:ext cx="2369167" cy="720000"/>
            <a:chOff x="5643570" y="2214554"/>
            <a:chExt cx="2369167" cy="720000"/>
          </a:xfrm>
        </p:grpSpPr>
        <p:pic>
          <p:nvPicPr>
            <p:cNvPr id="62" name="Рисунок 61" descr="а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75525" y="2214554"/>
              <a:ext cx="885207" cy="132781"/>
            </a:xfrm>
            <a:prstGeom prst="rect">
              <a:avLst/>
            </a:prstGeom>
          </p:spPr>
        </p:pic>
        <p:pic>
          <p:nvPicPr>
            <p:cNvPr id="63" name="Рисунок 62" descr="б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75525" y="2801773"/>
              <a:ext cx="885207" cy="132781"/>
            </a:xfrm>
            <a:prstGeom prst="rect">
              <a:avLst/>
            </a:prstGeom>
          </p:spPr>
        </p:pic>
        <p:cxnSp>
          <p:nvCxnSpPr>
            <p:cNvPr id="64" name="Прямая соединительная линия 63"/>
            <p:cNvCxnSpPr>
              <a:stCxn id="62" idx="3"/>
              <a:endCxn id="63" idx="3"/>
            </p:cNvCxnSpPr>
            <p:nvPr/>
          </p:nvCxnSpPr>
          <p:spPr>
            <a:xfrm>
              <a:off x="6860732" y="2280945"/>
              <a:ext cx="2460" cy="587219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stCxn id="62" idx="1"/>
              <a:endCxn id="63" idx="1"/>
            </p:cNvCxnSpPr>
            <p:nvPr/>
          </p:nvCxnSpPr>
          <p:spPr>
            <a:xfrm rot="10800000" flipV="1">
              <a:off x="5975525" y="2280945"/>
              <a:ext cx="2460" cy="587219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6860737" y="2580470"/>
              <a:ext cx="1152000" cy="2460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10800000">
              <a:off x="5643570" y="2580470"/>
              <a:ext cx="331955" cy="2460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9" name="Рисунок 68" descr="а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9454" y="2520000"/>
              <a:ext cx="960000" cy="144000"/>
            </a:xfrm>
            <a:prstGeom prst="rect">
              <a:avLst/>
            </a:prstGeom>
          </p:spPr>
        </p:pic>
      </p:grpSp>
      <p:grpSp>
        <p:nvGrpSpPr>
          <p:cNvPr id="85" name="Группа 84"/>
          <p:cNvGrpSpPr/>
          <p:nvPr/>
        </p:nvGrpSpPr>
        <p:grpSpPr>
          <a:xfrm>
            <a:off x="1000100" y="3357562"/>
            <a:ext cx="1624042" cy="1182038"/>
            <a:chOff x="357158" y="3357562"/>
            <a:chExt cx="1624042" cy="1182038"/>
          </a:xfrm>
        </p:grpSpPr>
        <p:pic>
          <p:nvPicPr>
            <p:cNvPr id="73" name="Рисунок 72" descr="а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9113" y="3357562"/>
              <a:ext cx="885207" cy="132781"/>
            </a:xfrm>
            <a:prstGeom prst="rect">
              <a:avLst/>
            </a:prstGeom>
          </p:spPr>
        </p:pic>
        <p:pic>
          <p:nvPicPr>
            <p:cNvPr id="74" name="Рисунок 73" descr="б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13" y="3944781"/>
              <a:ext cx="885207" cy="132781"/>
            </a:xfrm>
            <a:prstGeom prst="rect">
              <a:avLst/>
            </a:prstGeom>
          </p:spPr>
        </p:pic>
        <p:cxnSp>
          <p:nvCxnSpPr>
            <p:cNvPr id="75" name="Прямая соединительная линия 74"/>
            <p:cNvCxnSpPr>
              <a:stCxn id="73" idx="3"/>
              <a:endCxn id="74" idx="3"/>
            </p:cNvCxnSpPr>
            <p:nvPr/>
          </p:nvCxnSpPr>
          <p:spPr>
            <a:xfrm>
              <a:off x="1574320" y="3423953"/>
              <a:ext cx="2460" cy="587219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>
              <a:stCxn id="73" idx="1"/>
              <a:endCxn id="74" idx="1"/>
            </p:cNvCxnSpPr>
            <p:nvPr/>
          </p:nvCxnSpPr>
          <p:spPr>
            <a:xfrm rot="10800000" flipV="1">
              <a:off x="689113" y="3423953"/>
              <a:ext cx="2460" cy="587219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>
              <a:off x="357158" y="4456800"/>
              <a:ext cx="1152000" cy="2460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10800000">
              <a:off x="357158" y="3723478"/>
              <a:ext cx="331955" cy="2460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9" name="Рисунок 78" descr="а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2910" y="4395600"/>
              <a:ext cx="960000" cy="144000"/>
            </a:xfrm>
            <a:prstGeom prst="rect">
              <a:avLst/>
            </a:prstGeom>
          </p:spPr>
        </p:pic>
        <p:sp>
          <p:nvSpPr>
            <p:cNvPr id="84" name="Полилиния 83"/>
            <p:cNvSpPr/>
            <p:nvPr/>
          </p:nvSpPr>
          <p:spPr>
            <a:xfrm>
              <a:off x="1537855" y="3699164"/>
              <a:ext cx="443345" cy="756000"/>
            </a:xfrm>
            <a:custGeom>
              <a:avLst/>
              <a:gdLst>
                <a:gd name="connsiteX0" fmla="*/ 41563 w 443345"/>
                <a:gd name="connsiteY0" fmla="*/ 0 h 775854"/>
                <a:gd name="connsiteX1" fmla="*/ 443345 w 443345"/>
                <a:gd name="connsiteY1" fmla="*/ 0 h 775854"/>
                <a:gd name="connsiteX2" fmla="*/ 443345 w 443345"/>
                <a:gd name="connsiteY2" fmla="*/ 775854 h 775854"/>
                <a:gd name="connsiteX3" fmla="*/ 0 w 443345"/>
                <a:gd name="connsiteY3" fmla="*/ 775854 h 77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3345" h="775854">
                  <a:moveTo>
                    <a:pt x="41563" y="0"/>
                  </a:moveTo>
                  <a:lnTo>
                    <a:pt x="443345" y="0"/>
                  </a:lnTo>
                  <a:lnTo>
                    <a:pt x="443345" y="775854"/>
                  </a:lnTo>
                  <a:lnTo>
                    <a:pt x="0" y="775854"/>
                  </a:lnTo>
                </a:path>
              </a:pathLst>
            </a:cu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5929322" y="3571876"/>
            <a:ext cx="1206397" cy="964622"/>
            <a:chOff x="4608000" y="3000372"/>
            <a:chExt cx="1206397" cy="964622"/>
          </a:xfrm>
        </p:grpSpPr>
        <p:pic>
          <p:nvPicPr>
            <p:cNvPr id="88" name="Рисунок 87" descr="а.GIF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929190" y="3000372"/>
              <a:ext cx="885207" cy="132781"/>
            </a:xfrm>
            <a:prstGeom prst="rect">
              <a:avLst/>
            </a:prstGeom>
          </p:spPr>
        </p:pic>
        <p:pic>
          <p:nvPicPr>
            <p:cNvPr id="89" name="Рисунок 88" descr="б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5400000">
              <a:off x="4500000" y="3456000"/>
              <a:ext cx="885207" cy="132781"/>
            </a:xfrm>
            <a:prstGeom prst="rect">
              <a:avLst/>
            </a:prstGeom>
          </p:spPr>
        </p:pic>
        <p:cxnSp>
          <p:nvCxnSpPr>
            <p:cNvPr id="90" name="Прямая соединительная линия 89"/>
            <p:cNvCxnSpPr/>
            <p:nvPr/>
          </p:nvCxnSpPr>
          <p:spPr>
            <a:xfrm rot="10800000">
              <a:off x="4608000" y="3060000"/>
              <a:ext cx="331955" cy="2460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Полилиния 90"/>
            <p:cNvSpPr/>
            <p:nvPr/>
          </p:nvSpPr>
          <p:spPr>
            <a:xfrm>
              <a:off x="4627418" y="3061855"/>
              <a:ext cx="1163782" cy="872836"/>
            </a:xfrm>
            <a:custGeom>
              <a:avLst/>
              <a:gdLst>
                <a:gd name="connsiteX0" fmla="*/ 1163782 w 1163782"/>
                <a:gd name="connsiteY0" fmla="*/ 0 h 872836"/>
                <a:gd name="connsiteX1" fmla="*/ 1149927 w 1163782"/>
                <a:gd name="connsiteY1" fmla="*/ 872836 h 872836"/>
                <a:gd name="connsiteX2" fmla="*/ 0 w 1163782"/>
                <a:gd name="connsiteY2" fmla="*/ 872836 h 87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3782" h="872836">
                  <a:moveTo>
                    <a:pt x="1163782" y="0"/>
                  </a:moveTo>
                  <a:lnTo>
                    <a:pt x="1149927" y="872836"/>
                  </a:lnTo>
                  <a:lnTo>
                    <a:pt x="0" y="872836"/>
                  </a:lnTo>
                </a:path>
              </a:pathLst>
            </a:custGeom>
            <a:ln w="22225"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2" name="Прямая соединительная линия 91"/>
            <p:cNvCxnSpPr/>
            <p:nvPr/>
          </p:nvCxnSpPr>
          <p:spPr>
            <a:xfrm>
              <a:off x="4932000" y="3929066"/>
              <a:ext cx="285752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Группа 94"/>
          <p:cNvGrpSpPr/>
          <p:nvPr/>
        </p:nvGrpSpPr>
        <p:grpSpPr>
          <a:xfrm>
            <a:off x="3643306" y="3643314"/>
            <a:ext cx="1066850" cy="720000"/>
            <a:chOff x="1152000" y="3357562"/>
            <a:chExt cx="1066850" cy="720000"/>
          </a:xfrm>
        </p:grpSpPr>
        <p:pic>
          <p:nvPicPr>
            <p:cNvPr id="96" name="Рисунок 95" descr="а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32055" y="3357562"/>
              <a:ext cx="885207" cy="132781"/>
            </a:xfrm>
            <a:prstGeom prst="rect">
              <a:avLst/>
            </a:prstGeom>
          </p:spPr>
        </p:pic>
        <p:pic>
          <p:nvPicPr>
            <p:cNvPr id="97" name="Рисунок 96" descr="б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2055" y="3944781"/>
              <a:ext cx="885207" cy="132781"/>
            </a:xfrm>
            <a:prstGeom prst="rect">
              <a:avLst/>
            </a:prstGeom>
          </p:spPr>
        </p:pic>
        <p:cxnSp>
          <p:nvCxnSpPr>
            <p:cNvPr id="98" name="Прямая соединительная линия 97"/>
            <p:cNvCxnSpPr>
              <a:stCxn id="96" idx="3"/>
              <a:endCxn id="97" idx="3"/>
            </p:cNvCxnSpPr>
            <p:nvPr/>
          </p:nvCxnSpPr>
          <p:spPr>
            <a:xfrm>
              <a:off x="2217262" y="3423953"/>
              <a:ext cx="1588" cy="587219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10800000">
              <a:off x="1152000" y="4000504"/>
              <a:ext cx="331955" cy="2460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rot="10800000">
              <a:off x="1152000" y="3409200"/>
              <a:ext cx="331955" cy="2460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27" grpId="0" animBg="1"/>
      <p:bldP spid="31" grpId="0" animBg="1"/>
      <p:bldP spid="36" grpId="0" animBg="1"/>
      <p:bldP spid="3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Марина</cp:lastModifiedBy>
  <cp:revision>23</cp:revision>
  <dcterms:created xsi:type="dcterms:W3CDTF">2013-04-26T05:11:19Z</dcterms:created>
  <dcterms:modified xsi:type="dcterms:W3CDTF">2019-08-29T12:20:08Z</dcterms:modified>
</cp:coreProperties>
</file>