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EF5C-4426-4901-9015-B49B95D66397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AE6EC-A33E-4DCC-BEA9-AE270F301F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1772816"/>
            <a:ext cx="6175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ru-RU" b="1" dirty="0" err="1" smtClean="0">
                <a:solidFill>
                  <a:srgbClr val="6633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Georgia" pitchFamily="18" charset="0"/>
              </a:rPr>
              <a:t>Кришкевич</a:t>
            </a:r>
            <a:r>
              <a:rPr lang="ru-RU" b="1" dirty="0" smtClean="0">
                <a:solidFill>
                  <a:srgbClr val="663300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Georgia" pitchFamily="18" charset="0"/>
              </a:rPr>
              <a:t> О.А., учитель начальных классов                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2276872"/>
            <a:ext cx="830580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ТЕСТ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1200" normalizeH="0" baseline="0" noProof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«ПОЛЕЗНЫЕ ИСКОПАЕМЫЕ»</a:t>
            </a:r>
            <a:endParaRPr kumimoji="0" lang="ru-RU" sz="3600" b="1" i="0" u="none" strike="noStrike" kern="1200" normalizeH="0" baseline="0" noProof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5820" y="4077072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 окружающего мира 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использованием ИКТ</a:t>
            </a:r>
            <a:endParaRPr lang="ru-RU" sz="24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820" y="508518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715016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УМК «Перспектива»</a:t>
            </a:r>
            <a:endParaRPr lang="ru-RU" sz="2000" b="1" dirty="0">
              <a:ln w="1905"/>
              <a:solidFill>
                <a:srgbClr val="66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3" y="60932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5852" y="642918"/>
            <a:ext cx="726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МБОУ  СОШ  № 63, с углубленным изучением английского языка</a:t>
            </a:r>
          </a:p>
          <a:p>
            <a:pPr algn="ctr"/>
            <a:r>
              <a:rPr lang="ru-RU" b="1" dirty="0" smtClean="0"/>
              <a:t>города Новосибирска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58417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Какое полезное ископаемое идет на побелку стен и потолков?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известняк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чугун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торф</a:t>
            </a:r>
          </a:p>
        </p:txBody>
      </p:sp>
      <p:pic>
        <p:nvPicPr>
          <p:cNvPr id="7" name="Рисунок 6" descr="limestone-chalk.gif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>
            <a:off x="0" y="2276872"/>
            <a:ext cx="5334000" cy="4000500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58417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Какое полезное ископаемое необходимо нам на кухне, горит голубым пламенем, является ценным топливом?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природный газ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нефть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уголь</a:t>
            </a:r>
          </a:p>
        </p:txBody>
      </p:sp>
      <p:pic>
        <p:nvPicPr>
          <p:cNvPr id="7" name="Рисунок 6" descr="газ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564904"/>
            <a:ext cx="4788024" cy="35910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5656" y="476672"/>
            <a:ext cx="6696744" cy="129614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Для чего используют гранит?</a:t>
            </a:r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0" y="2348880"/>
            <a:ext cx="4176464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для изготовления посуды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573016"/>
            <a:ext cx="4176464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для строительства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4869160"/>
            <a:ext cx="4176464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для очищения воздуха</a:t>
            </a:r>
          </a:p>
        </p:txBody>
      </p:sp>
      <p:pic>
        <p:nvPicPr>
          <p:cNvPr id="7" name="Рисунок 6" descr="34810449_2.jpg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>
            <a:off x="371872" y="2636912"/>
            <a:ext cx="4128691" cy="30981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21288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5656" y="476672"/>
            <a:ext cx="6696744" cy="129614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Где  добывают  гранит?</a:t>
            </a:r>
          </a:p>
          <a:p>
            <a:pPr algn="ctr"/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2132856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воде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3356992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горах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4653136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низменностях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3515" y="2492896"/>
            <a:ext cx="4728525" cy="354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475656" y="476672"/>
            <a:ext cx="6696744" cy="129614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Что получают из нефти?</a:t>
            </a:r>
          </a:p>
          <a:p>
            <a:pPr algn="ctr"/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20072" y="2204864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бензин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3429000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4725144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сметану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988840"/>
            <a:ext cx="3600400" cy="435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476672"/>
            <a:ext cx="7200800" cy="129614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 какого полезного ископаемого состоят чугун и сталь?</a:t>
            </a:r>
          </a:p>
          <a:p>
            <a:pPr algn="ctr"/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2132856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 алюминия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8064" y="3356992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 железной руды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653136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 гранита</a:t>
            </a:r>
          </a:p>
        </p:txBody>
      </p:sp>
      <p:pic>
        <p:nvPicPr>
          <p:cNvPr id="8" name="Рисунок 7" descr="Zhelezo.gif"/>
          <p:cNvPicPr>
            <a:picLocks noChangeAspect="1"/>
          </p:cNvPicPr>
          <p:nvPr/>
        </p:nvPicPr>
        <p:blipFill>
          <a:blip r:embed="rId3" cstate="email">
            <a:lum bright="-10000" contrast="20000"/>
          </a:blip>
          <a:stretch>
            <a:fillRect/>
          </a:stretch>
        </p:blipFill>
        <p:spPr>
          <a:xfrm>
            <a:off x="539552" y="2060848"/>
            <a:ext cx="4149080" cy="414908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476672"/>
            <a:ext cx="7200800" cy="129614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Во что прессуют торф?</a:t>
            </a:r>
          </a:p>
          <a:p>
            <a:pPr algn="ctr"/>
            <a:endParaRPr lang="ru-RU" sz="28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endParaRPr lang="ru-RU" sz="28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204864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веники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429000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квадратики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4725144"/>
            <a:ext cx="3384376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в брикеты</a:t>
            </a:r>
          </a:p>
        </p:txBody>
      </p:sp>
      <p:pic>
        <p:nvPicPr>
          <p:cNvPr id="8" name="Рисунок 7" descr="торф.gif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611560" y="2091756"/>
            <a:ext cx="4320480" cy="432048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3" y="332656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ru-RU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208912" cy="1944216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ПОЛЕЗНЫЕ  ИСКОПАЕМЫЕ</a:t>
            </a:r>
            <a:endParaRPr lang="ru-RU" sz="40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f3d5de2fb403 копия.gif"/>
          <p:cNvPicPr>
            <a:picLocks noChangeAspect="1"/>
          </p:cNvPicPr>
          <p:nvPr/>
        </p:nvPicPr>
        <p:blipFill>
          <a:blip r:embed="rId2" cstate="email">
            <a:lum bright="-10000" contrast="30000"/>
          </a:blip>
          <a:stretch>
            <a:fillRect/>
          </a:stretch>
        </p:blipFill>
        <p:spPr>
          <a:xfrm>
            <a:off x="2555776" y="2996952"/>
            <a:ext cx="3456384" cy="2963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764704"/>
            <a:ext cx="7416824" cy="1512168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Какая горная порода состоит из кварца, слюды и полевого шпата? Она бывает серого или темно-красного цвета.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кварц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4005064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гранит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301208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глина</a:t>
            </a:r>
          </a:p>
        </p:txBody>
      </p:sp>
      <p:pic>
        <p:nvPicPr>
          <p:cNvPr id="7" name="Рисунок 6" descr="гранит.gif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 rot="17924744">
            <a:off x="125001" y="3191355"/>
            <a:ext cx="2339752" cy="1260874"/>
          </a:xfrm>
          <a:prstGeom prst="rect">
            <a:avLst/>
          </a:prstGeom>
        </p:spPr>
      </p:pic>
      <p:pic>
        <p:nvPicPr>
          <p:cNvPr id="8" name="Рисунок 7" descr="granit.gif"/>
          <p:cNvPicPr>
            <a:picLocks noChangeAspect="1"/>
          </p:cNvPicPr>
          <p:nvPr/>
        </p:nvPicPr>
        <p:blipFill>
          <a:blip r:embed="rId4" cstate="email">
            <a:lum contrast="40000"/>
          </a:blip>
          <a:stretch>
            <a:fillRect/>
          </a:stretch>
        </p:blipFill>
        <p:spPr>
          <a:xfrm>
            <a:off x="971600" y="4293096"/>
            <a:ext cx="2843808" cy="2132856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IMG_0870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23728" y="2564904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94421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Какое полезное ископаемое помогает человеку привести в движение машины?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Оно хорошо горит, легче воды, светло-коричневого, коричневого или почти черного цвета.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кислород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песок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нефть</a:t>
            </a:r>
          </a:p>
        </p:txBody>
      </p:sp>
      <p:pic>
        <p:nvPicPr>
          <p:cNvPr id="9" name="Рисунок 8" descr="2050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636912"/>
            <a:ext cx="4108029" cy="38204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94421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Это полезное ископаемое имеет черный цвет, блестит на солнце, тонет в воде. Оно твердое, но хрупкое. Основное свойство — горючесть.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нефть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каменный уголь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мел</a:t>
            </a:r>
          </a:p>
        </p:txBody>
      </p:sp>
      <p:pic>
        <p:nvPicPr>
          <p:cNvPr id="8" name="Рисунок 7" descr="кам. уголь.gif"/>
          <p:cNvPicPr>
            <a:picLocks noChangeAspect="1"/>
          </p:cNvPicPr>
          <p:nvPr/>
        </p:nvPicPr>
        <p:blipFill>
          <a:blip r:embed="rId3" cstate="email">
            <a:lum bright="-20000" contrast="40000"/>
          </a:blip>
          <a:stretch>
            <a:fillRect/>
          </a:stretch>
        </p:blipFill>
        <p:spPr>
          <a:xfrm>
            <a:off x="611560" y="2852936"/>
            <a:ext cx="4386064" cy="328954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476672"/>
            <a:ext cx="7992888" cy="194421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</a:pP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  <a:ea typeface="Times New Roman" pitchFamily="18" charset="0"/>
              </a:rPr>
              <a:t>Про это ископаемое Пётр </a:t>
            </a:r>
            <a:r>
              <a:rPr lang="en-US" sz="2400" b="1" dirty="0" smtClean="0">
                <a:solidFill>
                  <a:srgbClr val="663300"/>
                </a:solidFill>
                <a:latin typeface="Georgia" pitchFamily="18" charset="0"/>
                <a:ea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  <a:ea typeface="Times New Roman" pitchFamily="18" charset="0"/>
              </a:rPr>
              <a:t> сказал: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413125" algn="l"/>
              </a:tabLst>
            </a:pPr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  <a:ea typeface="Times New Roman" pitchFamily="18" charset="0"/>
              </a:rPr>
              <a:t>«Сей минерал, ежели не нам, то нашим потомкам полезен будет».</a:t>
            </a:r>
            <a:endParaRPr lang="ru-RU" sz="24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65618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Полезное ископаемое темно-коричневого цвета. Его мелкие кусочки притягиваются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 магниту.</a:t>
            </a:r>
          </a:p>
          <a:p>
            <a:pPr algn="ctr"/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железная руда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известняк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кварц</a:t>
            </a:r>
          </a:p>
        </p:txBody>
      </p:sp>
      <p:pic>
        <p:nvPicPr>
          <p:cNvPr id="7" name="Рисунок 6" descr="кам. уголь.gif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251520" y="2492896"/>
            <a:ext cx="4818112" cy="361358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656184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Это полезное ископаемое в природе встречается очень часто. Бывает желтого 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и белого цвета, состоит из очень мелких частичек.</a:t>
            </a:r>
          </a:p>
          <a:p>
            <a:pPr algn="ctr"/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песок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торф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уголь</a:t>
            </a:r>
          </a:p>
        </p:txBody>
      </p:sp>
      <p:pic>
        <p:nvPicPr>
          <p:cNvPr id="8" name="Рисунок 7" descr="1285918570859180.gif"/>
          <p:cNvPicPr>
            <a:picLocks noChangeAspect="1"/>
          </p:cNvPicPr>
          <p:nvPr/>
        </p:nvPicPr>
        <p:blipFill>
          <a:blip r:embed="rId3" cstate="email">
            <a:lum bright="-20000" contrast="30000"/>
          </a:blip>
          <a:stretch>
            <a:fillRect/>
          </a:stretch>
        </p:blipFill>
        <p:spPr>
          <a:xfrm>
            <a:off x="432619" y="3068960"/>
            <a:ext cx="4067944" cy="271196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94421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Это полезное ископаемое бывает белого, красного, серого, голубого цвета. Из него изготавливают кирпичи, чашки, тарелки, вазы, статуэтки и т.д.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пластилин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глина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песок</a:t>
            </a:r>
          </a:p>
        </p:txBody>
      </p:sp>
      <p:pic>
        <p:nvPicPr>
          <p:cNvPr id="7" name="Рисунок 6" descr="глина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9592" y="2708920"/>
            <a:ext cx="3214342" cy="3505001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476672"/>
            <a:ext cx="7992888" cy="1944216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itchFamily="18" charset="0"/>
              </a:rPr>
              <a:t>Какое полезное ископаемое образуется на болотах из отмерших растений?</a:t>
            </a:r>
            <a:endParaRPr lang="ru-RU" sz="24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270892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каменный уголь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2080" y="3933056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нефть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2080" y="5229200"/>
            <a:ext cx="2808312" cy="1008112"/>
          </a:xfrm>
          <a:prstGeom prst="roundRect">
            <a:avLst/>
          </a:prstGeom>
          <a:blipFill>
            <a:blip r:embed="rId2" cstate="email"/>
            <a:tile tx="0" ty="0" sx="100000" sy="100000" flip="none" algn="tl"/>
          </a:blipFill>
          <a:ln w="57150">
            <a:solidFill>
              <a:srgbClr val="6633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торф</a:t>
            </a:r>
          </a:p>
        </p:txBody>
      </p:sp>
      <p:pic>
        <p:nvPicPr>
          <p:cNvPr id="8" name="Рисунок 7" descr="1293034242_1265136064_pochva.gif"/>
          <p:cNvPicPr>
            <a:picLocks noChangeAspect="1"/>
          </p:cNvPicPr>
          <p:nvPr/>
        </p:nvPicPr>
        <p:blipFill>
          <a:blip r:embed="rId3" cstate="email">
            <a:lum bright="-10000"/>
          </a:blip>
          <a:stretch>
            <a:fillRect/>
          </a:stretch>
        </p:blipFill>
        <p:spPr>
          <a:xfrm>
            <a:off x="699148" y="2636912"/>
            <a:ext cx="3801415" cy="346133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5949280"/>
            <a:ext cx="576064" cy="504056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316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МИНЕРАЛЫ И ПОЛЕЗНЫЕ ИСКОПАЕМЫЕ</dc:title>
  <dc:creator>Ольга</dc:creator>
  <cp:lastModifiedBy>кварк</cp:lastModifiedBy>
  <cp:revision>79</cp:revision>
  <dcterms:created xsi:type="dcterms:W3CDTF">2011-08-06T14:39:51Z</dcterms:created>
  <dcterms:modified xsi:type="dcterms:W3CDTF">2017-01-09T16:27:16Z</dcterms:modified>
</cp:coreProperties>
</file>