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7" r:id="rId2"/>
    <p:sldId id="258" r:id="rId3"/>
    <p:sldId id="259" r:id="rId4"/>
    <p:sldId id="260" r:id="rId5"/>
    <p:sldId id="285" r:id="rId6"/>
    <p:sldId id="261" r:id="rId7"/>
    <p:sldId id="264" r:id="rId8"/>
    <p:sldId id="265" r:id="rId9"/>
    <p:sldId id="268" r:id="rId10"/>
    <p:sldId id="271" r:id="rId11"/>
    <p:sldId id="274" r:id="rId12"/>
    <p:sldId id="291" r:id="rId13"/>
    <p:sldId id="29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00"/>
    <a:srgbClr val="CC0066"/>
    <a:srgbClr val="33CC3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0570-C5B5-414A-A34E-59AFB6FDE0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94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0932F-627C-44A2-A558-CD112F2BF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5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0932F-627C-44A2-A558-CD112F2BF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95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0932F-627C-44A2-A558-CD112F2BF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543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0932F-627C-44A2-A558-CD112F2BF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0932F-627C-44A2-A558-CD112F2BF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420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0932F-627C-44A2-A558-CD112F2BF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38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7B6AC-9444-4792-BBF7-E75E405FC2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0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93346-FD3B-4F8C-BA47-3B3CDD9BB7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625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038600" cy="4114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02804-9E61-475D-B109-8720DC186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9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92739-4FA2-4C65-95EF-C50B348729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1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E3D0A-F72D-4CEA-AB26-D53017579D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0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3F840-CB17-4999-B6D4-A66C87FD21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62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3C2BF-401B-4C93-BE7A-1BD30FA8F1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4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558A9-9C4A-454A-8499-67FA98790B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45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C51C1-FF3E-452C-997D-AB00E742D6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2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89589-C2E7-4B5B-81B7-60E5D5DC9C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10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73011-08AA-443E-BB74-CE6D2D8B0D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BE0932F-627C-44A2-A558-CD112F2BF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47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ru/imgres?imgurl=http://news.gismeteo.ru/pictures/63284150502.jpg&amp;imgrefurl=http://news.gismeteo.ru/?newsitem%3D63284150502%26printable%3D1&amp;h=152&amp;w=203&amp;sz=8&amp;hl=ru&amp;start=1&amp;tbnid=h5EwuOhSvajh0M:&amp;tbnh=79&amp;tbnw=105&amp;prev=/images?q%3D%D1%86%D1%83%D0%BD%D0%B0%D0%BC%D0%B8%26svnum%3D10%26hl%3Dru%26lr%3D%26sa%3D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newsteam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ru/imgres?imgurl=http://www.galiya.kz/i/tsunami.jpg&amp;imgrefurl=http://facts.bigli.ru/4/fact-318/&amp;h=383&amp;w=400&amp;sz=28&amp;hl=ru&amp;start=94&amp;tbnid=_GFSq_MptMDqIM:&amp;tbnh=119&amp;tbnw=124&amp;prev=/images?q%3D%D1%86%D1%83%D0%BD%D0%B0%D0%BC%D0%B8%26start%3D80%26ndsp%3D20%26svnum%3D10%26hl%3Dru%26lr%3D%26sa%3DN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ec.ru/misc.asp?id=8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348880"/>
            <a:ext cx="7488832" cy="1569660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 extrusionH="76200">
            <a:extrusionClr>
              <a:srgbClr val="7030A0"/>
            </a:extrusionClr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Цунами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1559"/>
            <a:ext cx="8388424" cy="5040313"/>
          </a:xfrm>
        </p:spPr>
        <p:txBody>
          <a:bodyPr/>
          <a:lstStyle/>
          <a:p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 открытом океане цунами не может принести никакого вреда, Волны цунами столь длинны, что даже как волны не воспринимаются: длина их составляет от 150 до 400 км, иногда 1000 км. В открытом море цунами не заметны.</a:t>
            </a:r>
          </a:p>
          <a:p>
            <a:endParaRPr lang="ru-RU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0483" name="Picture 6" descr="632841505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5641" y="3933056"/>
            <a:ext cx="5148262" cy="313848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932892" y="44624"/>
            <a:ext cx="77636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 опасно цунами?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5" descr="Последствия цунами в Юго-Восточной Азии. Фото Reu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752"/>
            <a:ext cx="91440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116632"/>
            <a:ext cx="78534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Последствия цунами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700" name="Picture 4" descr="Цунами в Юго-Восточной Азии: неизвестные кадры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Последствия цунами в провинции Индонезии Аче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404664"/>
            <a:ext cx="86423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9144000" cy="1873250"/>
          </a:xfrm>
        </p:spPr>
        <p:txBody>
          <a:bodyPr/>
          <a:lstStyle/>
          <a:p>
            <a:r>
              <a:rPr lang="ru-R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Цунами- гигантские океанские волны, возникающие в результате подводных или островных землетрясений или извержений вулканов</a:t>
            </a:r>
          </a:p>
        </p:txBody>
      </p:sp>
      <p:pic>
        <p:nvPicPr>
          <p:cNvPr id="7172" name="Picture 5" descr="PPa7zVqx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2425700"/>
            <a:ext cx="5929313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5" descr="wea004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24" y="190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8197" name="Line 11"/>
          <p:cNvSpPr>
            <a:spLocks noChangeShapeType="1"/>
          </p:cNvSpPr>
          <p:nvPr/>
        </p:nvSpPr>
        <p:spPr bwMode="auto">
          <a:xfrm flipH="1">
            <a:off x="1403350" y="1700213"/>
            <a:ext cx="936625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203575" y="1773238"/>
            <a:ext cx="0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31775" y="3373438"/>
            <a:ext cx="1819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000000"/>
                </a:solidFill>
                <a:latin typeface="Arial" charset="0"/>
              </a:rPr>
              <a:t>Вызванные</a:t>
            </a:r>
          </a:p>
          <a:p>
            <a:r>
              <a:rPr lang="ru-RU" sz="1800" b="1">
                <a:solidFill>
                  <a:srgbClr val="000000"/>
                </a:solidFill>
                <a:latin typeface="Arial" charset="0"/>
              </a:rPr>
              <a:t>Подводными землетрясениями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619250" y="4652963"/>
            <a:ext cx="2520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000000"/>
                </a:solidFill>
              </a:rPr>
              <a:t>Вызванные </a:t>
            </a:r>
          </a:p>
          <a:p>
            <a:r>
              <a:rPr lang="ru-RU" sz="1800" b="1">
                <a:solidFill>
                  <a:srgbClr val="000000"/>
                </a:solidFill>
              </a:rPr>
              <a:t>Прибрежными землетрясениями</a:t>
            </a:r>
          </a:p>
        </p:txBody>
      </p:sp>
      <p:sp>
        <p:nvSpPr>
          <p:cNvPr id="8201" name="Line 17"/>
          <p:cNvSpPr>
            <a:spLocks noChangeShapeType="1"/>
          </p:cNvSpPr>
          <p:nvPr/>
        </p:nvSpPr>
        <p:spPr bwMode="auto">
          <a:xfrm>
            <a:off x="5940425" y="1700213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932363" y="4365625"/>
            <a:ext cx="1727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</a:rPr>
              <a:t>Вызванные подводными и островными</a:t>
            </a:r>
          </a:p>
          <a:p>
            <a:r>
              <a:rPr lang="ru-RU" sz="1800" b="1" dirty="0">
                <a:solidFill>
                  <a:srgbClr val="000000"/>
                </a:solidFill>
              </a:rPr>
              <a:t>Извержениями вулканов</a:t>
            </a:r>
          </a:p>
        </p:txBody>
      </p:sp>
      <p:sp>
        <p:nvSpPr>
          <p:cNvPr id="8203" name="Line 19"/>
          <p:cNvSpPr>
            <a:spLocks noChangeShapeType="1"/>
          </p:cNvSpPr>
          <p:nvPr/>
        </p:nvSpPr>
        <p:spPr bwMode="auto">
          <a:xfrm>
            <a:off x="6443663" y="1773238"/>
            <a:ext cx="9366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927850" y="3302000"/>
            <a:ext cx="17478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000000"/>
                </a:solidFill>
              </a:rPr>
              <a:t>Вызванные оползнями </a:t>
            </a:r>
          </a:p>
          <a:p>
            <a:r>
              <a:rPr lang="ru-RU" sz="1800" b="1">
                <a:solidFill>
                  <a:srgbClr val="000000"/>
                </a:solidFill>
              </a:rPr>
              <a:t>на морском дне</a:t>
            </a:r>
          </a:p>
        </p:txBody>
      </p:sp>
      <p:sp>
        <p:nvSpPr>
          <p:cNvPr id="8205" name="WordArt 22"/>
          <p:cNvSpPr>
            <a:spLocks noChangeArrowheads="1" noChangeShapeType="1" noTextEdit="1"/>
          </p:cNvSpPr>
          <p:nvPr/>
        </p:nvSpPr>
        <p:spPr bwMode="auto">
          <a:xfrm>
            <a:off x="611188" y="1341438"/>
            <a:ext cx="756126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0"/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/>
              </a:rPr>
              <a:t>По причине возникновения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1671" y="0"/>
            <a:ext cx="89723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Классификация цунами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2" grpId="0"/>
      <p:bldP spid="17426" grpId="0"/>
      <p:bldP spid="174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Hurrican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883" y="0"/>
            <a:ext cx="9144000" cy="6858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grpSp>
        <p:nvGrpSpPr>
          <p:cNvPr id="2" name="Группа 1"/>
          <p:cNvGrpSpPr/>
          <p:nvPr/>
        </p:nvGrpSpPr>
        <p:grpSpPr>
          <a:xfrm>
            <a:off x="2087562" y="1940719"/>
            <a:ext cx="4968875" cy="2976562"/>
            <a:chOff x="179388" y="1341438"/>
            <a:chExt cx="4968875" cy="2976562"/>
          </a:xfrm>
        </p:grpSpPr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79388" y="1341438"/>
              <a:ext cx="496887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n w="0">
                    <a:solidFill>
                      <a:srgbClr val="009900"/>
                    </a:solidFill>
                  </a:ln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Очень слабые 1 балл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79388" y="1844675"/>
              <a:ext cx="36718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n w="0">
                    <a:solidFill>
                      <a:srgbClr val="009900"/>
                    </a:solidFill>
                  </a:ln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Слабые 2 балла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50825" y="2420938"/>
              <a:ext cx="34305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dirty="0">
                  <a:ln w="0">
                    <a:solidFill>
                      <a:srgbClr val="FFFF00"/>
                    </a:solidFill>
                  </a:ln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Средние 3 балла</a:t>
              </a: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79388" y="2924175"/>
              <a:ext cx="3306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>
                  <a:ln w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Сильные 4 балла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79388" y="3357563"/>
              <a:ext cx="4826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>
                  <a:ln w="13462">
                    <a:solidFill>
                      <a:schemeClr val="accent6">
                        <a:lumMod val="40000"/>
                        <a:lumOff val="60000"/>
                      </a:schemeClr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Очень сильные 5 баллов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179388" y="3860800"/>
              <a:ext cx="48244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>
                  <a:ln w="13462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Катастрофические 6 баллов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971600" y="0"/>
            <a:ext cx="686918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интенсивности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2060573"/>
            <a:ext cx="5184775" cy="2747963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Удар волны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Гидродинамическое давление воды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Воздушная, волна</a:t>
            </a:r>
          </a:p>
        </p:txBody>
      </p:sp>
      <p:pic>
        <p:nvPicPr>
          <p:cNvPr id="11267" name="Picture 5" descr="tsunami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6096" y="1743174"/>
            <a:ext cx="3491880" cy="338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Прямоугольник 6"/>
          <p:cNvSpPr/>
          <p:nvPr/>
        </p:nvSpPr>
        <p:spPr>
          <a:xfrm>
            <a:off x="323850" y="46388"/>
            <a:ext cx="828945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Поражающе факторы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50_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3313420"/>
            <a:ext cx="3456818" cy="368506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455738" y="136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latin typeface="Rockwell Extra Bold" pitchFamily="18" charset="0"/>
            </a:endParaRPr>
          </a:p>
        </p:txBody>
      </p:sp>
      <p:pic>
        <p:nvPicPr>
          <p:cNvPr id="12292" name="Picture 10" descr="75718@Indonezia_svla4iste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500438"/>
            <a:ext cx="3707904" cy="349804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" y="1268413"/>
            <a:ext cx="9144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Массовая гибель людей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</a:t>
            </a:r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азрушение зданий 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</a:t>
            </a:r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ереворачивают </a:t>
            </a:r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суда, железнодорожные </a:t>
            </a:r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составы 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Разрушение скал</a:t>
            </a:r>
            <a:endParaRPr lang="ru-RU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1303" y="136525"/>
            <a:ext cx="49103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Последствия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2087563"/>
          </a:xfrm>
        </p:spPr>
        <p:txBody>
          <a:bodyPr>
            <a:normAutofit/>
          </a:bodyPr>
          <a:lstStyle/>
          <a:p>
            <a:r>
              <a:rPr lang="ru-R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Прогнозированием цунами занимаются Международная служба предупреждения о цунами в г. Гонолулу и национальные службы стран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743200"/>
            <a:ext cx="8229600" cy="41148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4340" name="Picture 5" descr="Схема системы раннего оповещения о цун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65400"/>
            <a:ext cx="91440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9143999" cy="55172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3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Цунами возникает при </a:t>
            </a:r>
            <a:endParaRPr lang="ru-RU" sz="39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3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землетрясении </a:t>
            </a:r>
            <a:r>
              <a:rPr lang="ru-RU" sz="3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силой в 6 и выше </a:t>
            </a:r>
            <a:endParaRPr lang="ru-RU" sz="39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3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баллов </a:t>
            </a:r>
            <a:r>
              <a:rPr lang="ru-RU" sz="3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по </a:t>
            </a:r>
            <a:r>
              <a:rPr lang="ru-RU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hlinkClick r:id="rId2"/>
              </a:rPr>
              <a:t>шкале Рихтера</a:t>
            </a:r>
            <a:r>
              <a:rPr lang="ru-RU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:</a:t>
            </a:r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ru-RU" sz="2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дребезжат стекла, раскачиваются люстры; </a:t>
            </a:r>
            <a:br>
              <a:rPr lang="ru-RU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</a:br>
            <a:endParaRPr lang="ru-RU" sz="4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возникают трещины в штукатурке зданий; </a:t>
            </a:r>
            <a:br>
              <a:rPr lang="ru-RU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</a:br>
            <a:endParaRPr lang="ru-RU" sz="4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колебания почвы мешают ходить и создают ощущение морской качки. </a:t>
            </a:r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ru-RU" sz="2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5523" y="116632"/>
            <a:ext cx="37529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Признаки</a:t>
            </a:r>
            <a:endParaRPr lang="ru-RU" sz="5400" b="1" spc="50" dirty="0">
              <a:ln w="11430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5436096" cy="5300662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быстро и организованно уйти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взбираться вверх по склонам сопок, а не идти по долинам рек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уйти от берега океана не мене чем на 2-3 км. 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8435" name="Picture 9" descr="Цунами: разрушения на побережь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96" y="1916832"/>
            <a:ext cx="35071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Прямоугольник 4"/>
          <p:cNvSpPr/>
          <p:nvPr/>
        </p:nvSpPr>
        <p:spPr>
          <a:xfrm>
            <a:off x="-249186" y="0"/>
            <a:ext cx="9429146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Действия во время цунами</a:t>
            </a:r>
            <a:endParaRPr lang="ru-RU" sz="5400" b="1" spc="50" dirty="0">
              <a:ln w="11430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600</TotalTime>
  <Words>193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Century Gothic</vt:lpstr>
      <vt:lpstr>Impact</vt:lpstr>
      <vt:lpstr>Rockwell Extra Bold</vt:lpstr>
      <vt:lpstr>Tahoma</vt:lpstr>
      <vt:lpstr>Wingdings 2</vt:lpstr>
      <vt:lpstr>Wingdings 3</vt:lpstr>
      <vt:lpstr>Сектор</vt:lpstr>
      <vt:lpstr>Презентация PowerPoint</vt:lpstr>
      <vt:lpstr>Цунами- гигантские океанские волны, возникающие в результате подводных или островных землетрясений или извержений вулканов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Прогнозированием цунами занимаются Международная служба предупреждения о цунами в г. Гонолулу и национальные службы стран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Семья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число погибших и пропавших без вести в результате цунами приблизилось к 234 тысячам человек</dc:title>
  <dc:creator>Елена</dc:creator>
  <cp:lastModifiedBy>Masha -</cp:lastModifiedBy>
  <cp:revision>46</cp:revision>
  <dcterms:created xsi:type="dcterms:W3CDTF">2006-11-21T12:12:08Z</dcterms:created>
  <dcterms:modified xsi:type="dcterms:W3CDTF">2018-12-11T17:50:07Z</dcterms:modified>
</cp:coreProperties>
</file>