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80" r:id="rId3"/>
    <p:sldId id="274" r:id="rId4"/>
    <p:sldId id="276" r:id="rId5"/>
    <p:sldId id="275" r:id="rId6"/>
    <p:sldId id="279" r:id="rId7"/>
    <p:sldId id="263" r:id="rId8"/>
    <p:sldId id="282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60A"/>
    <a:srgbClr val="302898"/>
    <a:srgbClr val="00CC00"/>
    <a:srgbClr val="4BD0FF"/>
    <a:srgbClr val="CC0000"/>
    <a:srgbClr val="00F26D"/>
    <a:srgbClr val="FF0066"/>
    <a:srgbClr val="CC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8800C-B064-4DC1-8CAA-917B57BB0AA8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A229C-CE87-4D71-A75B-B463A74F6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6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A229C-CE87-4D71-A75B-B463A74F6C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A229C-CE87-4D71-A75B-B463A74F6C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5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english4kids.russianblogger.ru/enlish-song-for-children-what-color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19"/>
            <a:ext cx="9168341" cy="6858000"/>
          </a:xfrm>
        </p:spPr>
      </p:pic>
      <p:sp>
        <p:nvSpPr>
          <p:cNvPr id="8" name="TextBox 7"/>
          <p:cNvSpPr txBox="1"/>
          <p:nvPr/>
        </p:nvSpPr>
        <p:spPr>
          <a:xfrm>
            <a:off x="5932625" y="175795"/>
            <a:ext cx="3203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МБУ ДО ЦДО «Хоста»                                </a:t>
            </a:r>
            <a:r>
              <a:rPr lang="ru-RU" sz="2400" b="1" dirty="0" err="1" smtClean="0">
                <a:solidFill>
                  <a:srgbClr val="CC0000"/>
                </a:solidFill>
              </a:rPr>
              <a:t>г.Сочи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6021288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Педагог ДО Жданова Т.В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259632" y="1426942"/>
            <a:ext cx="2952328" cy="2722138"/>
          </a:xfrm>
          <a:prstGeom prst="cloud">
            <a:avLst/>
          </a:prstGeom>
          <a:solidFill>
            <a:srgbClr val="00F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Мастер-       класс 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«Цветное </a:t>
            </a:r>
            <a:r>
              <a:rPr lang="ru-RU" sz="3200" b="1" dirty="0" smtClean="0">
                <a:solidFill>
                  <a:srgbClr val="0070C0"/>
                </a:solidFill>
              </a:rPr>
              <a:t>лето</a:t>
            </a:r>
            <a:r>
              <a:rPr lang="ru-RU" sz="3200" b="1" dirty="0">
                <a:solidFill>
                  <a:srgbClr val="0070C0"/>
                </a:solidFill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5404" r="7043" b="8681"/>
          <a:stretch/>
        </p:blipFill>
        <p:spPr>
          <a:xfrm>
            <a:off x="2071" y="0"/>
            <a:ext cx="9144000" cy="6957391"/>
          </a:xfrm>
          <a:solidFill>
            <a:srgbClr val="4BD0FF"/>
          </a:solidFill>
        </p:spPr>
      </p:pic>
      <p:sp>
        <p:nvSpPr>
          <p:cNvPr id="6" name="TextBox 5"/>
          <p:cNvSpPr txBox="1"/>
          <p:nvPr/>
        </p:nvSpPr>
        <p:spPr>
          <a:xfrm>
            <a:off x="1979712" y="2060848"/>
            <a:ext cx="5386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Для детей 5-7 лет, начинающих знакомится с английским языком.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586" cy="6889940"/>
          </a:xfrm>
        </p:spPr>
      </p:pic>
      <p:sp>
        <p:nvSpPr>
          <p:cNvPr id="12" name="Прямоугольник 11"/>
          <p:cNvSpPr/>
          <p:nvPr/>
        </p:nvSpPr>
        <p:spPr>
          <a:xfrm>
            <a:off x="2382115" y="528822"/>
            <a:ext cx="6496333" cy="91664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/>
              <a:t>What color is the sky?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67964" y="1800596"/>
            <a:ext cx="626469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66"/>
                </a:solidFill>
              </a:rPr>
              <a:t>Какого цвета небо</a:t>
            </a:r>
            <a:r>
              <a:rPr lang="en-US" sz="5400" b="1" dirty="0">
                <a:solidFill>
                  <a:srgbClr val="FF0066"/>
                </a:solidFill>
              </a:rPr>
              <a:t>?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5404" y="3170607"/>
            <a:ext cx="689873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It’s blue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Оно голубое.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9688" y="4614775"/>
            <a:ext cx="4572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The sky is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Небо голубое.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" y="400612"/>
            <a:ext cx="2448272" cy="2154959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3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" y="1241861"/>
            <a:ext cx="5931128" cy="3423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72874"/>
            <a:ext cx="712879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/>
              <a:t>What color is the </a:t>
            </a:r>
            <a:r>
              <a:rPr lang="en-US" sz="5400" b="1" dirty="0" smtClean="0"/>
              <a:t>sun?</a:t>
            </a:r>
            <a:endParaRPr lang="ru-RU" sz="54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936444">
            <a:off x="5918865" y="1443121"/>
            <a:ext cx="2758224" cy="258532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Какого цвета солнце?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72" y="4398241"/>
            <a:ext cx="727280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/>
              <a:t>It</a:t>
            </a:r>
            <a:r>
              <a:rPr lang="ru-RU" sz="5400" b="1" dirty="0"/>
              <a:t>’</a:t>
            </a:r>
            <a:r>
              <a:rPr lang="en-US" sz="5400" b="1" dirty="0"/>
              <a:t>s </a:t>
            </a:r>
            <a:r>
              <a:rPr lang="en-US" sz="5400" b="1" dirty="0">
                <a:solidFill>
                  <a:srgbClr val="FFFF00"/>
                </a:solidFill>
              </a:rPr>
              <a:t>yellow</a:t>
            </a:r>
            <a:r>
              <a:rPr lang="ru-RU" sz="5400" b="1" dirty="0" smtClean="0">
                <a:solidFill>
                  <a:srgbClr val="FFFF00"/>
                </a:solidFill>
              </a:rPr>
              <a:t>.</a:t>
            </a:r>
            <a:r>
              <a:rPr lang="ru-RU" sz="5400" dirty="0"/>
              <a:t> </a:t>
            </a:r>
            <a:r>
              <a:rPr lang="ru-RU" sz="5400" dirty="0" smtClean="0"/>
              <a:t> </a:t>
            </a:r>
            <a:r>
              <a:rPr lang="ru-RU" sz="5400" b="1" dirty="0" smtClean="0"/>
              <a:t>Оно </a:t>
            </a:r>
            <a:r>
              <a:rPr lang="ru-RU" sz="5400" b="1" dirty="0"/>
              <a:t>желтое.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71566"/>
            <a:ext cx="897402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The sun is </a:t>
            </a:r>
            <a:r>
              <a:rPr lang="en-US" sz="4800" b="1" dirty="0" smtClean="0">
                <a:solidFill>
                  <a:srgbClr val="FFFF00"/>
                </a:solidFill>
              </a:rPr>
              <a:t>yellow.</a:t>
            </a:r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Солнце желтое.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5" y="0"/>
            <a:ext cx="9144000" cy="6779505"/>
          </a:xfrm>
        </p:spPr>
      </p:pic>
      <p:sp>
        <p:nvSpPr>
          <p:cNvPr id="8" name="TextBox 7"/>
          <p:cNvSpPr txBox="1"/>
          <p:nvPr/>
        </p:nvSpPr>
        <p:spPr>
          <a:xfrm>
            <a:off x="1745431" y="127542"/>
            <a:ext cx="694928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</a:rPr>
              <a:t>What color is the grass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70215">
            <a:off x="12158" y="1537531"/>
            <a:ext cx="604867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C0099"/>
                </a:solidFill>
              </a:rPr>
              <a:t>Какого цвета трава</a:t>
            </a:r>
            <a:r>
              <a:rPr lang="en-US" sz="5400" dirty="0">
                <a:solidFill>
                  <a:srgbClr val="CC0099"/>
                </a:solidFill>
              </a:rPr>
              <a:t>?</a:t>
            </a:r>
            <a:endParaRPr lang="ru-RU" sz="5400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88055">
            <a:off x="1040149" y="3445842"/>
            <a:ext cx="765427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/>
              <a:t>I</a:t>
            </a:r>
            <a:r>
              <a:rPr lang="en-US" sz="5400" b="1" dirty="0" smtClean="0"/>
              <a:t>t’s green. </a:t>
            </a:r>
            <a:r>
              <a:rPr lang="ru-RU" sz="5400" b="1" dirty="0" smtClean="0"/>
              <a:t>Она зеленая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282000"/>
            <a:ext cx="864096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2898"/>
                </a:solidFill>
              </a:rPr>
              <a:t>The</a:t>
            </a:r>
            <a:r>
              <a:rPr lang="ru-RU" sz="4800" b="1" dirty="0">
                <a:solidFill>
                  <a:srgbClr val="302898"/>
                </a:solidFill>
              </a:rPr>
              <a:t> </a:t>
            </a:r>
            <a:r>
              <a:rPr lang="en-US" sz="4800" b="1" dirty="0">
                <a:solidFill>
                  <a:srgbClr val="302898"/>
                </a:solidFill>
              </a:rPr>
              <a:t>grass</a:t>
            </a:r>
            <a:r>
              <a:rPr lang="ru-RU" sz="4800" b="1" dirty="0">
                <a:solidFill>
                  <a:srgbClr val="302898"/>
                </a:solidFill>
              </a:rPr>
              <a:t> </a:t>
            </a:r>
            <a:r>
              <a:rPr lang="en-US" sz="4800" b="1" dirty="0">
                <a:solidFill>
                  <a:srgbClr val="302898"/>
                </a:solidFill>
              </a:rPr>
              <a:t>is</a:t>
            </a:r>
            <a:r>
              <a:rPr lang="ru-RU" sz="4800" b="1" dirty="0">
                <a:solidFill>
                  <a:srgbClr val="302898"/>
                </a:solidFill>
              </a:rPr>
              <a:t> </a:t>
            </a:r>
            <a:r>
              <a:rPr lang="en-US" sz="4800" b="1" dirty="0">
                <a:solidFill>
                  <a:srgbClr val="2FB60A"/>
                </a:solidFill>
              </a:rPr>
              <a:t>green</a:t>
            </a:r>
            <a:r>
              <a:rPr lang="ru-RU" sz="4800" b="1" dirty="0" smtClean="0">
                <a:solidFill>
                  <a:srgbClr val="00CC00"/>
                </a:solidFill>
              </a:rPr>
              <a:t>.</a:t>
            </a:r>
            <a:r>
              <a:rPr lang="ru-RU" sz="4800" b="1" dirty="0" smtClean="0">
                <a:solidFill>
                  <a:srgbClr val="302898"/>
                </a:solidFill>
              </a:rPr>
              <a:t>Трава </a:t>
            </a:r>
            <a:r>
              <a:rPr lang="ru-RU" sz="4800" b="1" dirty="0" smtClean="0">
                <a:solidFill>
                  <a:srgbClr val="2FB60A"/>
                </a:solidFill>
              </a:rPr>
              <a:t>зеленая</a:t>
            </a:r>
            <a:endParaRPr lang="ru-RU" sz="4800" dirty="0">
              <a:solidFill>
                <a:srgbClr val="2FB60A"/>
              </a:solidFill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516216" cy="7135250"/>
          </a:xfr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691276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/>
              <a:t>What color is an apple</a:t>
            </a:r>
            <a:r>
              <a:rPr lang="en-US" sz="5400" b="1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4325653"/>
            <a:ext cx="655272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It’s red</a:t>
            </a:r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r>
              <a:rPr lang="ru-RU" sz="5400" b="1" dirty="0" smtClean="0">
                <a:solidFill>
                  <a:srgbClr val="FF0000"/>
                </a:solidFill>
              </a:rPr>
              <a:t> Оно красное.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676" y="3105960"/>
            <a:ext cx="669674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4">
                    <a:lumMod val="75000"/>
                  </a:schemeClr>
                </a:solidFill>
              </a:rPr>
              <a:t>Какого цвета яблоко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546849"/>
            <a:ext cx="864096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An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apple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is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red</a:t>
            </a:r>
            <a:r>
              <a:rPr lang="ru-RU" sz="4800" b="1" dirty="0" smtClean="0">
                <a:solidFill>
                  <a:srgbClr val="FF0000"/>
                </a:solidFill>
              </a:rPr>
              <a:t>. </a:t>
            </a:r>
            <a:r>
              <a:rPr lang="ru-RU" sz="4800" b="1" dirty="0" smtClean="0">
                <a:solidFill>
                  <a:srgbClr val="302898"/>
                </a:solidFill>
              </a:rPr>
              <a:t>Яблоко </a:t>
            </a:r>
            <a:r>
              <a:rPr lang="ru-RU" sz="4800" b="1" dirty="0" smtClean="0">
                <a:solidFill>
                  <a:srgbClr val="FF0000"/>
                </a:solidFill>
              </a:rPr>
              <a:t>красное.</a:t>
            </a:r>
            <a:endParaRPr lang="ru-RU" sz="4800" dirty="0"/>
          </a:p>
        </p:txBody>
      </p:sp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4967"/>
            <a:ext cx="5698976" cy="1512168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repeat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Давайте повторим: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6824897" cy="398904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The sky is </a:t>
            </a:r>
            <a:r>
              <a:rPr lang="en-US" sz="6000" b="1" dirty="0" smtClean="0">
                <a:solidFill>
                  <a:srgbClr val="4BD0FF"/>
                </a:solidFill>
              </a:rPr>
              <a:t>blue</a:t>
            </a:r>
            <a:r>
              <a:rPr lang="ru-RU" sz="6000" b="1" dirty="0" smtClean="0">
                <a:solidFill>
                  <a:srgbClr val="4BD0FF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The </a:t>
            </a:r>
            <a:r>
              <a:rPr lang="en-US" sz="6000" b="1" dirty="0">
                <a:solidFill>
                  <a:schemeClr val="bg1"/>
                </a:solidFill>
              </a:rPr>
              <a:t>sun is </a:t>
            </a:r>
            <a:r>
              <a:rPr lang="en-US" sz="6000" b="1" dirty="0">
                <a:solidFill>
                  <a:srgbClr val="FFFF00"/>
                </a:solidFill>
              </a:rPr>
              <a:t>yellow. </a:t>
            </a:r>
            <a:endParaRPr lang="ru-RU" sz="60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The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grass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is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rgbClr val="00F26D"/>
                </a:solidFill>
              </a:rPr>
              <a:t>green</a:t>
            </a:r>
            <a:r>
              <a:rPr lang="ru-RU" sz="6000" b="1" dirty="0" smtClean="0">
                <a:solidFill>
                  <a:srgbClr val="00F26D"/>
                </a:solidFill>
              </a:rPr>
              <a:t>.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An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apple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is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red</a:t>
            </a:r>
            <a:r>
              <a:rPr lang="ru-RU" sz="6000" b="1" dirty="0" smtClean="0">
                <a:solidFill>
                  <a:srgbClr val="FF0000"/>
                </a:solidFill>
              </a:rPr>
              <a:t>.</a:t>
            </a: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endParaRPr lang="en-US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298">
            <a:off x="6444208" y="159956"/>
            <a:ext cx="2518418" cy="2726777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74601"/>
              </p:ext>
            </p:extLst>
          </p:nvPr>
        </p:nvGraphicFramePr>
        <p:xfrm>
          <a:off x="457200" y="2492896"/>
          <a:ext cx="6059016" cy="260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656"/>
                <a:gridCol w="3283360"/>
              </a:tblGrid>
              <a:tr h="260486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color-</a:t>
                      </a:r>
                      <a:r>
                        <a:rPr lang="en-US" sz="32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цвет</a:t>
                      </a:r>
                      <a:endParaRPr lang="ru-RU" sz="32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Sky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– небо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Sun – 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солнце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Grass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– трава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Apple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 яблоко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Blue- </a:t>
                      </a:r>
                      <a:r>
                        <a:rPr lang="ru-RU" sz="3200" b="1" dirty="0" smtClean="0">
                          <a:solidFill>
                            <a:srgbClr val="302898"/>
                          </a:solidFill>
                        </a:rPr>
                        <a:t>синий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голубой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Yellow-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желтый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Green-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B050"/>
                          </a:solidFill>
                        </a:rPr>
                        <a:t>зеленый</a:t>
                      </a:r>
                    </a:p>
                    <a:p>
                      <a:r>
                        <a:rPr lang="en-US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Red-</a:t>
                      </a:r>
                      <a:r>
                        <a:rPr lang="ru-RU" sz="3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красный</a:t>
                      </a: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блако 7"/>
          <p:cNvSpPr/>
          <p:nvPr/>
        </p:nvSpPr>
        <p:spPr>
          <a:xfrm>
            <a:off x="2555776" y="548680"/>
            <a:ext cx="3240360" cy="15114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СЛОВАРЬ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5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44" y="1934111"/>
            <a:ext cx="3535300" cy="26514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66" y="2981782"/>
            <a:ext cx="3369100" cy="246299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800" r="2751" b="1701"/>
          <a:stretch/>
        </p:blipFill>
        <p:spPr>
          <a:xfrm>
            <a:off x="648685" y="1601459"/>
            <a:ext cx="2897085" cy="217281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34506"/>
          <a:stretch/>
        </p:blipFill>
        <p:spPr>
          <a:xfrm>
            <a:off x="1530536" y="3411562"/>
            <a:ext cx="3233301" cy="23713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Облако 11"/>
          <p:cNvSpPr/>
          <p:nvPr/>
        </p:nvSpPr>
        <p:spPr>
          <a:xfrm>
            <a:off x="190216" y="5470522"/>
            <a:ext cx="4080470" cy="112474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</a:rPr>
              <a:t>Goodbye!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38280" y="116632"/>
            <a:ext cx="6638951" cy="19382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Для закрепления лексики   рекомендуется выполнить </a:t>
            </a:r>
            <a:r>
              <a:rPr lang="ru-RU" sz="2400" b="1" dirty="0" smtClean="0">
                <a:solidFill>
                  <a:srgbClr val="FF0000"/>
                </a:solidFill>
              </a:rPr>
              <a:t> с </a:t>
            </a:r>
            <a:r>
              <a:rPr lang="ru-RU" sz="2400" b="1" dirty="0">
                <a:solidFill>
                  <a:srgbClr val="FF0000"/>
                </a:solidFill>
              </a:rPr>
              <a:t>детьми аппликации из цветной 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бумаги и повторить новые слова.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7756" y="4750810"/>
            <a:ext cx="4296347" cy="1569660"/>
          </a:xfrm>
          <a:prstGeom prst="rect">
            <a:avLst/>
          </a:prstGeom>
          <a:solidFill>
            <a:srgbClr val="2FB60A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english4kids.russianblogger.ru/enlish-song-for-children-what-color.html</a:t>
            </a:r>
            <a:r>
              <a:rPr lang="ru-RU" sz="2400" dirty="0" smtClean="0"/>
              <a:t> ссылка на песенку с новой лексикой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1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197</Words>
  <Application>Microsoft Office PowerPoint</Application>
  <PresentationFormat>Экран (4:3)</PresentationFormat>
  <Paragraphs>41</Paragraphs>
  <Slides>9</Slides>
  <Notes>2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 repeat: Давайте повторим: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home</cp:lastModifiedBy>
  <cp:revision>62</cp:revision>
  <dcterms:created xsi:type="dcterms:W3CDTF">2015-03-11T06:34:38Z</dcterms:created>
  <dcterms:modified xsi:type="dcterms:W3CDTF">2020-06-11T18:35:14Z</dcterms:modified>
</cp:coreProperties>
</file>