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407F0-3652-4178-A8E5-28F0FC20A87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4E68CE3-54C9-402B-9189-49EC997721A6}">
      <dgm:prSet/>
      <dgm:spPr/>
      <dgm:t>
        <a:bodyPr/>
        <a:lstStyle/>
        <a:p>
          <a:pPr rtl="0"/>
          <a:r>
            <a:rPr lang="ru-RU" dirty="0" smtClean="0"/>
            <a:t>Легенды о животных</a:t>
          </a:r>
          <a:endParaRPr lang="ru-RU" dirty="0"/>
        </a:p>
      </dgm:t>
    </dgm:pt>
    <dgm:pt modelId="{148BB5BE-CDD7-428B-B3E0-7C994AC59565}" type="parTrans" cxnId="{ABB7487D-67F0-4545-89CC-3FD6BAFF498F}">
      <dgm:prSet/>
      <dgm:spPr/>
      <dgm:t>
        <a:bodyPr/>
        <a:lstStyle/>
        <a:p>
          <a:endParaRPr lang="ru-RU"/>
        </a:p>
      </dgm:t>
    </dgm:pt>
    <dgm:pt modelId="{C288E4B1-1D9C-41E8-AEBF-86879AF87C71}" type="sibTrans" cxnId="{ABB7487D-67F0-4545-89CC-3FD6BAFF498F}">
      <dgm:prSet/>
      <dgm:spPr/>
      <dgm:t>
        <a:bodyPr/>
        <a:lstStyle/>
        <a:p>
          <a:endParaRPr lang="ru-RU"/>
        </a:p>
      </dgm:t>
    </dgm:pt>
    <dgm:pt modelId="{12CC5081-3957-4698-84B7-6A0E140B56E6}" type="pres">
      <dgm:prSet presAssocID="{71A407F0-3652-4178-A8E5-28F0FC20A8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5F55D7-52EE-471D-8CB9-48FDDF6345D7}" type="pres">
      <dgm:prSet presAssocID="{74E68CE3-54C9-402B-9189-49EC997721A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3F3512-B900-435A-A54B-FD030E065736}" type="presOf" srcId="{71A407F0-3652-4178-A8E5-28F0FC20A87B}" destId="{12CC5081-3957-4698-84B7-6A0E140B56E6}" srcOrd="0" destOrd="0" presId="urn:microsoft.com/office/officeart/2005/8/layout/process1"/>
    <dgm:cxn modelId="{8289E8B8-F085-49FE-BC4B-DE023C9F10DE}" type="presOf" srcId="{74E68CE3-54C9-402B-9189-49EC997721A6}" destId="{2B5F55D7-52EE-471D-8CB9-48FDDF6345D7}" srcOrd="0" destOrd="0" presId="urn:microsoft.com/office/officeart/2005/8/layout/process1"/>
    <dgm:cxn modelId="{ABB7487D-67F0-4545-89CC-3FD6BAFF498F}" srcId="{71A407F0-3652-4178-A8E5-28F0FC20A87B}" destId="{74E68CE3-54C9-402B-9189-49EC997721A6}" srcOrd="0" destOrd="0" parTransId="{148BB5BE-CDD7-428B-B3E0-7C994AC59565}" sibTransId="{C288E4B1-1D9C-41E8-AEBF-86879AF87C71}"/>
    <dgm:cxn modelId="{2B4BA07B-46AC-49C8-A845-08EE8C733B45}" type="presParOf" srcId="{12CC5081-3957-4698-84B7-6A0E140B56E6}" destId="{2B5F55D7-52EE-471D-8CB9-48FDDF6345D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F55D7-52EE-471D-8CB9-48FDDF6345D7}">
      <dsp:nvSpPr>
        <dsp:cNvPr id="0" name=""/>
        <dsp:cNvSpPr/>
      </dsp:nvSpPr>
      <dsp:spPr>
        <a:xfrm>
          <a:off x="3795" y="0"/>
          <a:ext cx="7764809" cy="1470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Легенды о животных</a:t>
          </a:r>
          <a:endParaRPr lang="ru-RU" sz="5900" kern="1200" dirty="0"/>
        </a:p>
      </dsp:txBody>
      <dsp:txXfrm>
        <a:off x="3795" y="0"/>
        <a:ext cx="7764809" cy="1470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ooclub.ru/wild/parno/13.s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zooclub.ru/mouse/zayc/krol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Как у оленя появились рога? (легенда индейского племени чероки)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26" name="Picture 2" descr="C:\Documents and Settings\Лена Сухина\Рабочий стол\олень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3657600" cy="42672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886200" y="1447800"/>
            <a:ext cx="4800600" cy="4876800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Когда-то давно у </a:t>
            </a:r>
            <a:r>
              <a:rPr lang="ru-RU" sz="33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hlinkClick r:id="rId3"/>
              </a:rPr>
              <a:t>оленя</a:t>
            </a:r>
            <a: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 не было рогов, его голова была такой же гладкой, как у самки. Считалось, что олень бегает лучше всех, а </a:t>
            </a:r>
            <a:r>
              <a:rPr lang="ru-RU" sz="33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hlinkClick r:id="rId4"/>
              </a:rPr>
              <a:t>кролик</a:t>
            </a:r>
            <a: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 лучше всех прыгает, и вот зверям стало любопытно, кто из них быстрее преодолеет одно и то же расстояние.</a:t>
            </a:r>
            <a:b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Все долго спорили, и, наконец, решили устроить соревнование между оленем и кроликом. В качестве приза для победителя изготовили пару очень красивых рогов.</a:t>
            </a:r>
            <a:b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Правила были такими: олень и кролик должны были пробежать густой лес от края до края и обратно. Кто первый вернется к месту старта, тот и получит рога.</a:t>
            </a:r>
          </a:p>
          <a:p>
            <a: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В назначенный день на опушке леса собрались все звери. Чтобы отметить место старта на землю положили рога, приготовленные для победителя. </a:t>
            </a:r>
            <a:br>
              <a:rPr lang="ru-RU" sz="33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Лена Сухина\Рабочий стол\олень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43200" y="914400"/>
            <a:ext cx="5791200" cy="5105400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152400"/>
            <a:ext cx="3657600" cy="6172200"/>
          </a:xfrm>
        </p:spPr>
        <p:txBody>
          <a:bodyPr>
            <a:noAutofit/>
          </a:bodyPr>
          <a:lstStyle/>
          <a:p>
            <a:r>
              <a:rPr lang="ru-RU" dirty="0" smtClean="0"/>
              <a:t>Пока все любовались красивым призом, кролик сказал:</a:t>
            </a:r>
            <a:br>
              <a:rPr lang="ru-RU" dirty="0" smtClean="0"/>
            </a:br>
            <a:r>
              <a:rPr lang="ru-RU" dirty="0" smtClean="0"/>
              <a:t>- Я не знаком с этой частью леса. Мне нужно посмотреть, куда я должен бежать.</a:t>
            </a:r>
            <a:br>
              <a:rPr lang="ru-RU" dirty="0" smtClean="0"/>
            </a:br>
            <a:r>
              <a:rPr lang="ru-RU" dirty="0" smtClean="0"/>
              <a:t>Звери согласились, и кролик исчез в чаще. Его не было так долго, что остальные почувствовали что-то неладное. Один из них отправился посмотреть, куда же запропастился кролик и увидел, как тот в чаще леса расчищает себе дорожку, чтобы было легче бежать. Посланный вернулся и рассказал об этом всем остальным. Когда кролик наконец вернулся, возмущенные животные обвинили его в мошенничестве. Все дружно признали, что такой обманщик не имеет права участвовать в соревнованиях и отдали рога оленю, который с гордостью носит их и по сей день.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dirty="0" smtClean="0"/>
              <a:t>Легенда об аистах</a:t>
            </a:r>
            <a:endParaRPr lang="ru-RU" dirty="0"/>
          </a:p>
        </p:txBody>
      </p:sp>
      <p:pic>
        <p:nvPicPr>
          <p:cNvPr id="2050" name="Picture 2" descr="C:\Documents and Settings\Лена Сухина\Рабочий стол\аис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3733800" cy="4953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86200" y="1219200"/>
            <a:ext cx="4800600" cy="5334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Аист - это превращенный в птицу человек, наказанный Богом за непослушание. Будто бы Бог собрал всех гадов земли (лягушек, ящериц, змей) в мешок и велел человеку уничтожить его. Но человек не выполнил приказа. Из любопытства он развязал мешок и заглянул в него. Гады вырвались на свободу и снова расползлись по всей земле. Превратив ослушника в аиста, Бог наказал ему очищать от них землю. От пережитого стыда ноги и нос аиста покраснели.</a:t>
            </a:r>
          </a:p>
          <a:p>
            <a:r>
              <a:rPr lang="ru-RU" dirty="0" smtClean="0"/>
              <a:t>Согласно русским народным поверьям, аист - птица, приносящая счастье. Он покровительствует рождению детей.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Легенда о дельфинах</a:t>
            </a:r>
            <a:endParaRPr lang="ru-RU" dirty="0"/>
          </a:p>
        </p:txBody>
      </p:sp>
      <p:pic>
        <p:nvPicPr>
          <p:cNvPr id="3075" name="Picture 3" descr="C:\Documents and Settings\Лена Сухина\Рабочий стол\дельфины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4191000" cy="44958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219200"/>
            <a:ext cx="4419600" cy="5105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древней Греции дельфинов считали   "людьми моря", так как верили, что однажды бог вина и веселья Дионис возвращался морем домой, и на него напали пираты, не ведающие о его божественной природе. </a:t>
            </a:r>
          </a:p>
          <a:p>
            <a:r>
              <a:rPr lang="ru-RU" dirty="0" smtClean="0"/>
              <a:t>Они заковали Диониса в цепи, но оковы сами упали с рук бога и оплели виноградной лозой мачты и паруса корабля, а Дионис предстал перед своими обидчиками в образе тигра.       Пираты испугались, бросились в море и превратились в дельфинов. </a:t>
            </a:r>
          </a:p>
          <a:p>
            <a:r>
              <a:rPr lang="ru-RU" dirty="0" smtClean="0"/>
              <a:t>Так бог покарал морских разбойников, изменив им облик, но оставив прежний разум. С тех пор плавают дельфины по морям и океанам и, искупая свою вину, спасают людей.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134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Как у оленя появились рога? (легенда индейского племени чероки) </vt:lpstr>
      <vt:lpstr>Слайд 3</vt:lpstr>
      <vt:lpstr>Легенда об аистах</vt:lpstr>
      <vt:lpstr>Легенда о дельфинах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Легенды о животных</dc:title>
  <cp:lastModifiedBy>Школа</cp:lastModifiedBy>
  <cp:revision>9</cp:revision>
  <dcterms:modified xsi:type="dcterms:W3CDTF">2013-02-15T12:06:07Z</dcterms:modified>
</cp:coreProperties>
</file>