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Гора </a:t>
            </a:r>
            <a:r>
              <a:rPr lang="ru-RU" dirty="0" err="1" smtClean="0"/>
              <a:t>Фишт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Вид на </a:t>
            </a:r>
            <a:r>
              <a:rPr lang="ru-RU" dirty="0" err="1" smtClean="0"/>
              <a:t>Фишт-Оштенский</a:t>
            </a:r>
            <a:r>
              <a:rPr lang="ru-RU" dirty="0" smtClean="0"/>
              <a:t> массив с вершины </a:t>
            </a:r>
            <a:r>
              <a:rPr lang="ru-RU" dirty="0" err="1" smtClean="0"/>
              <a:t>г.Ачишхо</a:t>
            </a:r>
            <a:r>
              <a:rPr lang="ru-RU" dirty="0" smtClean="0"/>
              <a:t>, Красная Поляна. Слева направо: </a:t>
            </a:r>
            <a:r>
              <a:rPr lang="ru-RU" dirty="0" err="1" smtClean="0"/>
              <a:t>Фишт</a:t>
            </a:r>
            <a:r>
              <a:rPr lang="ru-RU" dirty="0" smtClean="0"/>
              <a:t> (2854) </a:t>
            </a:r>
            <a:r>
              <a:rPr lang="ru-RU" dirty="0" err="1" smtClean="0"/>
              <a:t>Пшехо-Су</a:t>
            </a:r>
            <a:r>
              <a:rPr lang="ru-RU" dirty="0" smtClean="0"/>
              <a:t> (2743), </a:t>
            </a:r>
            <a:r>
              <a:rPr lang="ru-RU" dirty="0" err="1" smtClean="0"/>
              <a:t>Оштен</a:t>
            </a:r>
            <a:r>
              <a:rPr lang="ru-RU" dirty="0" smtClean="0"/>
              <a:t> (2804)</a:t>
            </a:r>
            <a:endParaRPr lang="ru-RU" dirty="0"/>
          </a:p>
        </p:txBody>
      </p:sp>
      <p:pic>
        <p:nvPicPr>
          <p:cNvPr id="1027" name="Picture 3" descr="C:\Documents and Settings\Лена Сухина\Рабочий стол\фишт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0764" r="10764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Гора </a:t>
            </a:r>
            <a:r>
              <a:rPr lang="ru-RU" dirty="0" err="1" smtClean="0"/>
              <a:t>Фишт</a:t>
            </a:r>
            <a:r>
              <a:rPr lang="ru-RU" dirty="0" smtClean="0"/>
              <a:t> - одна из самых знаменитых и популярных вершин России.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Вершины массива представляют собой первые (продвигаясь с запада на восток) на Кавказе вершины альпийского типа, то есть поднимающиеся значительно выше верхней границы леса, имеющие широкий пояс субальпийских и альпийских горных  лугов. Кроме того, </a:t>
            </a:r>
            <a:r>
              <a:rPr lang="ru-RU" dirty="0" err="1" smtClean="0"/>
              <a:t>Фишт</a:t>
            </a:r>
            <a:r>
              <a:rPr lang="ru-RU" dirty="0" smtClean="0"/>
              <a:t> — самая западная вершина Кавказа, имеющая ледники на своих склонах . Со склонов </a:t>
            </a:r>
            <a:r>
              <a:rPr lang="ru-RU" dirty="0" err="1" smtClean="0"/>
              <a:t>Фишта</a:t>
            </a:r>
            <a:r>
              <a:rPr lang="ru-RU" dirty="0" smtClean="0"/>
              <a:t> берёт начало река </a:t>
            </a:r>
            <a:r>
              <a:rPr lang="ru-RU" dirty="0" err="1" smtClean="0"/>
              <a:t>Пшеха</a:t>
            </a:r>
            <a:r>
              <a:rPr lang="ru-RU" dirty="0" smtClean="0"/>
              <a:t>, у вершин </a:t>
            </a:r>
            <a:r>
              <a:rPr lang="ru-RU" dirty="0" err="1" smtClean="0"/>
              <a:t>Фишта</a:t>
            </a:r>
            <a:r>
              <a:rPr lang="ru-RU" dirty="0" smtClean="0"/>
              <a:t> и </a:t>
            </a:r>
            <a:r>
              <a:rPr lang="ru-RU" dirty="0" err="1" smtClean="0"/>
              <a:t>Оштена</a:t>
            </a:r>
            <a:r>
              <a:rPr lang="ru-RU" dirty="0" smtClean="0"/>
              <a:t> расположен исток реки Белой, ниже по течению принимающей воды реки </a:t>
            </a:r>
            <a:r>
              <a:rPr lang="ru-RU" dirty="0" err="1" smtClean="0"/>
              <a:t>Пшехи</a:t>
            </a:r>
            <a:r>
              <a:rPr lang="ru-RU" dirty="0" smtClean="0"/>
              <a:t>, и впадающей в Кубань. Шахе также берёт начало на </a:t>
            </a:r>
            <a:r>
              <a:rPr lang="ru-RU" dirty="0" err="1" smtClean="0"/>
              <a:t>Фиште</a:t>
            </a:r>
            <a:r>
              <a:rPr lang="ru-RU" dirty="0" smtClean="0"/>
              <a:t>, но впадает в Чёрное море.  </a:t>
            </a:r>
            <a:endParaRPr lang="ru-RU" dirty="0"/>
          </a:p>
        </p:txBody>
      </p:sp>
      <p:pic>
        <p:nvPicPr>
          <p:cNvPr id="2050" name="Picture 2" descr="C:\Documents and Settings\Лена Сухина\Рабочий стол\fisht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5050" y="457200"/>
            <a:ext cx="511175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Фишт</a:t>
            </a:r>
            <a:endParaRPr lang="ru-RU" dirty="0"/>
          </a:p>
        </p:txBody>
      </p:sp>
      <p:pic>
        <p:nvPicPr>
          <p:cNvPr id="15362" name="Picture 2" descr="C:\Documents and Settings\Лена Сухина\Рабочий стол\gor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28800"/>
            <a:ext cx="4038600" cy="4114800"/>
          </a:xfrm>
          <a:prstGeom prst="rect">
            <a:avLst/>
          </a:prstGeom>
          <a:noFill/>
        </p:spPr>
      </p:pic>
      <p:pic>
        <p:nvPicPr>
          <p:cNvPr id="15363" name="Picture 3" descr="C:\Documents and Settings\Лена Сухина\Рабочий стол\uazing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828800"/>
            <a:ext cx="4038600" cy="4114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Чугуш</a:t>
            </a:r>
            <a:endParaRPr lang="ru-RU" dirty="0"/>
          </a:p>
        </p:txBody>
      </p:sp>
      <p:pic>
        <p:nvPicPr>
          <p:cNvPr id="16386" name="Picture 2" descr="C:\Documents and Settings\Лена Сухина\Рабочий стол\Чугуш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752600"/>
            <a:ext cx="7543800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600" dirty="0" err="1" smtClean="0"/>
              <a:t>Чугуш</a:t>
            </a:r>
            <a:r>
              <a:rPr lang="ru-RU" sz="1600" dirty="0" smtClean="0"/>
              <a:t> —- горная вершина в западной части Большого Кавказа, в истоках реки Белая, является наивысшей точкой Республики Адыгея. Название имеет адыгские корни, и по различным версиям переводится как «Вершина земли», «Горное пастбище </a:t>
            </a:r>
            <a:r>
              <a:rPr lang="ru-RU" sz="1600" dirty="0" err="1" smtClean="0"/>
              <a:t>Чуа</a:t>
            </a:r>
            <a:r>
              <a:rPr lang="ru-RU" sz="1600" dirty="0" smtClean="0"/>
              <a:t>», «Покровительница деревьев». </a:t>
            </a:r>
            <a:r>
              <a:rPr lang="ru-RU" sz="1600" dirty="0" err="1" smtClean="0"/>
              <a:t>Абадзехи</a:t>
            </a:r>
            <a:r>
              <a:rPr lang="ru-RU" sz="1600" dirty="0" smtClean="0"/>
              <a:t> и шапсуги называли гору </a:t>
            </a:r>
            <a:r>
              <a:rPr lang="ru-RU" sz="1600" dirty="0" err="1" smtClean="0"/>
              <a:t>Ачажийшхо</a:t>
            </a:r>
            <a:r>
              <a:rPr lang="ru-RU" sz="1600" dirty="0" smtClean="0"/>
              <a:t> — «козлов (туров) старых вершина».</a:t>
            </a:r>
            <a:endParaRPr lang="ru-RU" sz="1600" dirty="0"/>
          </a:p>
        </p:txBody>
      </p:sp>
      <p:pic>
        <p:nvPicPr>
          <p:cNvPr id="17411" name="Picture 3" descr="C:\Documents and Settings\Лена Сухина\Рабочий стол\9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752600"/>
            <a:ext cx="4038600" cy="4191000"/>
          </a:xfrm>
          <a:prstGeom prst="rect">
            <a:avLst/>
          </a:prstGeom>
          <a:noFill/>
        </p:spPr>
      </p:pic>
      <p:pic>
        <p:nvPicPr>
          <p:cNvPr id="17412" name="Picture 4" descr="C:\Documents and Settings\Лена Сухина\Рабочий стол\158574_full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752600"/>
            <a:ext cx="4038600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Цахвоа</a:t>
            </a:r>
            <a:endParaRPr lang="ru-RU" dirty="0"/>
          </a:p>
        </p:txBody>
      </p:sp>
      <p:pic>
        <p:nvPicPr>
          <p:cNvPr id="18434" name="Picture 2" descr="C:\Documents and Settings\Лена Сухина\Рабочий стол\цахвоа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00200"/>
            <a:ext cx="7391399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03350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Гора </a:t>
            </a:r>
            <a:r>
              <a:rPr lang="ru-RU" sz="1800" dirty="0" err="1" smtClean="0"/>
              <a:t>Цахвоа</a:t>
            </a:r>
            <a:r>
              <a:rPr lang="ru-RU" sz="1800" dirty="0" smtClean="0"/>
              <a:t> — высшая точка Краснодарского края и Адыгеи. Высота вершины 3346 метров над уровнем моря 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1676400"/>
            <a:ext cx="3008313" cy="44497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Вершина расположена в северной оконечности хребта Герцена, входящего в систему Главного Кавказского хребта. Находится в междуречье рек: Малая Лаба, </a:t>
            </a:r>
            <a:r>
              <a:rPr lang="ru-RU" dirty="0" err="1" smtClean="0"/>
              <a:t>Цахвоа</a:t>
            </a:r>
            <a:r>
              <a:rPr lang="ru-RU" dirty="0" smtClean="0"/>
              <a:t> (правый приток Малой Лабы) и </a:t>
            </a:r>
            <a:r>
              <a:rPr lang="ru-RU" dirty="0" err="1" smtClean="0"/>
              <a:t>Безымянка</a:t>
            </a:r>
            <a:r>
              <a:rPr lang="ru-RU" dirty="0" smtClean="0"/>
              <a:t> в Мостовском районе Краснодарского края на территории Кавказского Государственного природного биосферного заповедника. Сложена метаморфическими породами, песчаниками, гранитами. Вдоль нижней части склонов растут елово-пихтовые леса с примесью тиса. Выше – субальпийские и альпийские луга.</a:t>
            </a:r>
            <a:endParaRPr lang="ru-RU" dirty="0"/>
          </a:p>
        </p:txBody>
      </p:sp>
      <p:pic>
        <p:nvPicPr>
          <p:cNvPr id="19458" name="Picture 2" descr="C:\Documents and Settings\Лена Сухина\Рабочий стол\img_21059_2106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5050" y="457200"/>
            <a:ext cx="511175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022350"/>
          </a:xfrm>
        </p:spPr>
        <p:txBody>
          <a:bodyPr>
            <a:noAutofit/>
          </a:bodyPr>
          <a:lstStyle/>
          <a:p>
            <a:r>
              <a:rPr lang="ru-RU" sz="2800" dirty="0" smtClean="0"/>
              <a:t>Грязевые вулканы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Грязевой вулкан — геологическое образование, представляющее собой отверстие или углубление на поверхности земли (</a:t>
            </a:r>
            <a:r>
              <a:rPr lang="ru-RU" dirty="0" err="1" smtClean="0"/>
              <a:t>сальза</a:t>
            </a:r>
            <a:r>
              <a:rPr lang="ru-RU" dirty="0" smtClean="0"/>
              <a:t>) либо конусообразное возвышение с кратером (грязевая сопка), </a:t>
            </a:r>
            <a:r>
              <a:rPr lang="ru-RU" dirty="0" err="1" smtClean="0"/>
              <a:t>макалуба</a:t>
            </a:r>
            <a:r>
              <a:rPr lang="ru-RU" dirty="0" smtClean="0"/>
              <a:t>, из которого постоянно или периодически на поверхность Земли извергаются грязевые массы и газы, часто сопровождаемые водой и нефтью.</a:t>
            </a:r>
          </a:p>
          <a:p>
            <a:endParaRPr lang="ru-RU" dirty="0" smtClean="0"/>
          </a:p>
          <a:p>
            <a:r>
              <a:rPr lang="ru-RU" dirty="0" smtClean="0"/>
              <a:t>Подобный тип вулканов встречается в основном в нефтеносных и вулканических областях, часто являются фумаролами, проходящими сквозь слои глины и вулканического пепла. Выделяющиеся вместе с грязью газы могут самовозгораться, образуя факелы.</a:t>
            </a:r>
            <a:endParaRPr lang="ru-RU" dirty="0"/>
          </a:p>
        </p:txBody>
      </p:sp>
      <p:pic>
        <p:nvPicPr>
          <p:cNvPr id="21506" name="Picture 2" descr="C:\Documents and Settings\Лена Сухина\Рабочий стол\400px-Mud_volcano_Salton_Se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1" y="273050"/>
            <a:ext cx="4724400" cy="58531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/>
          <a:lstStyle/>
          <a:p>
            <a:r>
              <a:rPr lang="ru-RU" dirty="0" smtClean="0"/>
              <a:t>Грязевые вулканы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4040188" cy="18288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 жерле действующих вулканов видна серая булькающая грязь, сквозь которую пробиваются пузырьки нефтяных газов. Причинами возникновения грязевых вулканов являются тектонические движения земной коры, в результате которых глинистая масса, вода и газы выжимаются на поверхность там, где при росте складок образовались разрывы.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5" y="1066800"/>
            <a:ext cx="4041775" cy="14478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Многие считают, что купание в этой грязи, которая богата сероводородом, йодом и бромом, благотворно действует на процессы омоложения кожи.</a:t>
            </a:r>
            <a:endParaRPr lang="ru-RU" dirty="0"/>
          </a:p>
        </p:txBody>
      </p:sp>
      <p:pic>
        <p:nvPicPr>
          <p:cNvPr id="20482" name="Picture 2" descr="C:\Documents and Settings\Лена Сухина\Рабочий стол\грязевые сопки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971800"/>
            <a:ext cx="3962400" cy="3200400"/>
          </a:xfrm>
          <a:prstGeom prst="rect">
            <a:avLst/>
          </a:prstGeom>
          <a:noFill/>
        </p:spPr>
      </p:pic>
      <p:pic>
        <p:nvPicPr>
          <p:cNvPr id="20483" name="Picture 3" descr="C:\Documents and Settings\Лена Сухина\Рабочий стол\taman_gryaz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5025" y="2590800"/>
            <a:ext cx="4041775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447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Гора Фишт</vt:lpstr>
      <vt:lpstr> Гора Фишт - одна из самых знаменитых и популярных вершин России. </vt:lpstr>
      <vt:lpstr>Фишт</vt:lpstr>
      <vt:lpstr>Чугуш</vt:lpstr>
      <vt:lpstr>Чугуш —- горная вершина в западной части Большого Кавказа, в истоках реки Белая, является наивысшей точкой Республики Адыгея. Название имеет адыгские корни, и по различным версиям переводится как «Вершина земли», «Горное пастбище Чуа», «Покровительница деревьев». Абадзехи и шапсуги называли гору Ачажийшхо — «козлов (туров) старых вершина».</vt:lpstr>
      <vt:lpstr>Цахвоа</vt:lpstr>
      <vt:lpstr>Гора Цахвоа — высшая точка Краснодарского края и Адыгеи. Высота вершины 3346 метров над уровнем моря . </vt:lpstr>
      <vt:lpstr>Грязевые вулканы</vt:lpstr>
      <vt:lpstr>Грязевые вулканы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Школа</cp:lastModifiedBy>
  <cp:revision>9</cp:revision>
  <dcterms:modified xsi:type="dcterms:W3CDTF">2013-02-15T12:04:44Z</dcterms:modified>
</cp:coreProperties>
</file>