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8" r:id="rId2"/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dsovet.su/_ld/458/932015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3200400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Число и цифра 1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75894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Числовой ряд</a:t>
            </a:r>
            <a:endParaRPr lang="ru-RU" sz="7200" dirty="0"/>
          </a:p>
        </p:txBody>
      </p:sp>
      <p:pic>
        <p:nvPicPr>
          <p:cNvPr id="4" name="Рисунок 3" descr="C:\Users\Галя\Desktop\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71744"/>
            <a:ext cx="8929718" cy="37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im0-tub-kz.yandex.net/i?id=b1b2ade41021ac89e0a47b6e2dbe4bd3&amp;n=33&amp;h=215&amp;w=2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im0-tub-kz.yandex.net/i?id=6af1beaa95d0c513a543a442dd52b16f&amp;n=33&amp;h=215&amp;w=275"/>
          <p:cNvPicPr>
            <a:picLocks noGr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"/>
            <a:ext cx="564914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Цифр                       </a:t>
            </a:r>
            <a:r>
              <a:rPr lang="ru-RU" b="1" dirty="0" smtClean="0">
                <a:solidFill>
                  <a:srgbClr val="FF0000"/>
                </a:solidFill>
              </a:rPr>
              <a:t>                   Б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ru-RU" b="1" dirty="0" err="1" smtClean="0">
                <a:solidFill>
                  <a:srgbClr val="FF0000"/>
                </a:solidFill>
              </a:rPr>
              <a:t>р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Цифра                    </a:t>
            </a:r>
            <a:r>
              <a:rPr lang="ru-RU" b="1" dirty="0" smtClean="0">
                <a:solidFill>
                  <a:srgbClr val="0070C0"/>
                </a:solidFill>
              </a:rPr>
              <a:t>                  </a:t>
            </a:r>
            <a:r>
              <a:rPr lang="ru-RU" b="1" dirty="0" smtClean="0">
                <a:solidFill>
                  <a:srgbClr val="0070C0"/>
                </a:solidFill>
              </a:rPr>
              <a:t>Один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Digit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                        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                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One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7" name="Picture 3" descr="C:\Users\Галя\Desktop\Рисунок1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928670"/>
            <a:ext cx="6357950" cy="5929330"/>
          </a:xfrm>
          <a:prstGeom prst="rect">
            <a:avLst/>
          </a:prstGeom>
          <a:noFill/>
        </p:spPr>
      </p:pic>
      <p:pic>
        <p:nvPicPr>
          <p:cNvPr id="16388" name="Picture 4" descr="C:\Users\Галя\Desktop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42852"/>
            <a:ext cx="2643206" cy="6715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</TotalTime>
  <Words>14</Words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Официальная</vt:lpstr>
      <vt:lpstr>Число и цифра 1</vt:lpstr>
      <vt:lpstr>Числовой ряд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Числовой ряд</dc:title>
  <dc:creator>Галя</dc:creator>
  <cp:lastModifiedBy>Галя</cp:lastModifiedBy>
  <cp:revision>7</cp:revision>
  <dcterms:created xsi:type="dcterms:W3CDTF">2017-05-23T09:18:23Z</dcterms:created>
  <dcterms:modified xsi:type="dcterms:W3CDTF">2017-05-23T09:47:01Z</dcterms:modified>
</cp:coreProperties>
</file>