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11" autoAdjust="0"/>
  </p:normalViewPr>
  <p:slideViewPr>
    <p:cSldViewPr>
      <p:cViewPr>
        <p:scale>
          <a:sx n="172" d="100"/>
          <a:sy n="172" d="100"/>
        </p:scale>
        <p:origin x="4920" y="2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9DAB5-2521-462A-A2CA-EB3EB0BB2A23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861CD-1EEE-4016-A2F5-4FC9B940E5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126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XMan\Desktop\IMG_20140809_1909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70" y="2060848"/>
            <a:ext cx="4112969" cy="38884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97821" y="44219"/>
            <a:ext cx="63687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b="1" smtClean="0">
                <a:ln w="11430"/>
                <a:gradFill>
                  <a:gsLst>
                    <a:gs pos="0">
                      <a:srgbClr val="4584D3">
                        <a:tint val="70000"/>
                        <a:satMod val="245000"/>
                      </a:srgbClr>
                    </a:gs>
                    <a:gs pos="75000">
                      <a:srgbClr val="4584D3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4584D3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 </a:t>
            </a:r>
            <a:r>
              <a:rPr lang="en-US" sz="4400" b="1" dirty="0" smtClean="0">
                <a:ln w="11430"/>
                <a:gradFill>
                  <a:gsLst>
                    <a:gs pos="0">
                      <a:srgbClr val="4584D3">
                        <a:tint val="70000"/>
                        <a:satMod val="245000"/>
                      </a:srgbClr>
                    </a:gs>
                    <a:gs pos="75000">
                      <a:srgbClr val="4584D3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4584D3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favorite animals/</a:t>
            </a:r>
            <a:r>
              <a:rPr lang="ru-RU" sz="4400" b="1" dirty="0" smtClean="0">
                <a:ln w="11430"/>
                <a:gradFill>
                  <a:gsLst>
                    <a:gs pos="0">
                      <a:srgbClr val="4584D3">
                        <a:tint val="70000"/>
                        <a:satMod val="245000"/>
                      </a:srgbClr>
                    </a:gs>
                    <a:gs pos="75000">
                      <a:srgbClr val="4584D3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4584D3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Мое любимое животное</a:t>
            </a:r>
            <a:endParaRPr lang="ru-RU" sz="4400" b="1" dirty="0">
              <a:ln w="11430"/>
              <a:gradFill>
                <a:gsLst>
                  <a:gs pos="0">
                    <a:srgbClr val="4584D3">
                      <a:tint val="70000"/>
                      <a:satMod val="245000"/>
                    </a:srgbClr>
                  </a:gs>
                  <a:gs pos="75000">
                    <a:srgbClr val="4584D3">
                      <a:tint val="90000"/>
                      <a:shade val="60000"/>
                      <a:satMod val="240000"/>
                    </a:srgbClr>
                  </a:gs>
                  <a:gs pos="100000">
                    <a:srgbClr val="4584D3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2276872"/>
            <a:ext cx="36724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would like to tell the story about my cat. My cat is  </a:t>
            </a:r>
            <a:r>
              <a:rPr lang="en-US" dirty="0" err="1" smtClean="0"/>
              <a:t>small,he</a:t>
            </a:r>
            <a:r>
              <a:rPr lang="en-US" dirty="0" smtClean="0"/>
              <a:t> is  </a:t>
            </a:r>
            <a:r>
              <a:rPr lang="en-US" dirty="0" err="1" smtClean="0"/>
              <a:t>Belik</a:t>
            </a:r>
            <a:r>
              <a:rPr lang="en-US" dirty="0" smtClean="0"/>
              <a:t>. My cat is </a:t>
            </a:r>
            <a:r>
              <a:rPr lang="en-US" smtClean="0"/>
              <a:t>very </a:t>
            </a:r>
            <a:r>
              <a:rPr lang="en-US" smtClean="0"/>
              <a:t>playful </a:t>
            </a:r>
            <a:r>
              <a:rPr lang="en-US" dirty="0" smtClean="0"/>
              <a:t>. It is almost all white and black. H</a:t>
            </a:r>
            <a:r>
              <a:rPr lang="ru-RU" dirty="0" smtClean="0"/>
              <a:t>е </a:t>
            </a:r>
            <a:r>
              <a:rPr lang="en-US" dirty="0" smtClean="0"/>
              <a:t> likes to sleep   on the window. His eyes are green.  Also </a:t>
            </a:r>
            <a:r>
              <a:rPr lang="en-US" dirty="0" err="1" smtClean="0"/>
              <a:t>Belik</a:t>
            </a:r>
            <a:r>
              <a:rPr lang="en-US" dirty="0" smtClean="0"/>
              <a:t> likes go  for a walk very </a:t>
            </a:r>
            <a:r>
              <a:rPr lang="en-US" dirty="0" smtClean="0"/>
              <a:t> much</a:t>
            </a:r>
            <a:r>
              <a:rPr lang="ru-RU" dirty="0" smtClean="0"/>
              <a:t>.</a:t>
            </a:r>
            <a:r>
              <a:rPr lang="en-US" dirty="0" smtClean="0"/>
              <a:t> And when h</a:t>
            </a:r>
            <a:r>
              <a:rPr lang="en-US" dirty="0" smtClean="0"/>
              <a:t>e</a:t>
            </a:r>
            <a:r>
              <a:rPr lang="ru-RU" dirty="0" smtClean="0"/>
              <a:t> </a:t>
            </a:r>
            <a:r>
              <a:rPr lang="en-US" dirty="0" smtClean="0"/>
              <a:t>sleeps he puts his head on the phone  or a pillow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                                               /The End\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20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</TotalTime>
  <Words>83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XMan</dc:creator>
  <cp:lastModifiedBy>ОБЖ</cp:lastModifiedBy>
  <cp:revision>12</cp:revision>
  <dcterms:created xsi:type="dcterms:W3CDTF">2001-12-31T21:15:37Z</dcterms:created>
  <dcterms:modified xsi:type="dcterms:W3CDTF">2014-09-18T08:17:08Z</dcterms:modified>
</cp:coreProperties>
</file>