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r>
              <a:rPr lang="ru-RU" dirty="0" smtClean="0"/>
              <a:t>Сделал</a:t>
            </a:r>
            <a:r>
              <a:rPr lang="en-US" dirty="0" smtClean="0"/>
              <a:t>: </a:t>
            </a:r>
            <a:r>
              <a:rPr lang="ru-RU" dirty="0" err="1" smtClean="0"/>
              <a:t>Нищерет</a:t>
            </a:r>
            <a:r>
              <a:rPr lang="ru-RU" dirty="0" smtClean="0"/>
              <a:t> Владислав  </a:t>
            </a:r>
            <a:r>
              <a:rPr lang="ru-RU" dirty="0" smtClean="0"/>
              <a:t>  </a:t>
            </a:r>
            <a:r>
              <a:rPr lang="ru-RU" dirty="0" smtClean="0"/>
              <a:t>6-б класса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house of my dreams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7" y="1268759"/>
            <a:ext cx="6984777" cy="4656517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39552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the house which I would like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This house is not only beautiful from outside but also inside</a:t>
            </a:r>
            <a:r>
              <a:rPr lang="ru-RU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smtClean="0">
                <a:solidFill>
                  <a:srgbClr val="C00000"/>
                </a:solidFill>
              </a:rPr>
              <a:t>.</a:t>
            </a:r>
            <a:r>
              <a:rPr lang="ru-RU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smtClean="0">
                <a:solidFill>
                  <a:srgbClr val="C00000"/>
                </a:solidFill>
              </a:rPr>
              <a:t>Inside there are beautiful paintings and road furniture,</a:t>
            </a:r>
            <a:r>
              <a:rPr lang="ru-RU" sz="4800" dirty="0" smtClean="0">
                <a:solidFill>
                  <a:srgbClr val="C00000"/>
                </a:solidFill>
              </a:rPr>
              <a:t> </a:t>
            </a:r>
            <a:r>
              <a:rPr lang="en-US" sz="4800" dirty="0" smtClean="0">
                <a:solidFill>
                  <a:srgbClr val="C00000"/>
                </a:solidFill>
              </a:rPr>
              <a:t>beautiful kitchen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description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</TotalTime>
  <Words>41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Бумажная</vt:lpstr>
      <vt:lpstr>The house of my dreams</vt:lpstr>
      <vt:lpstr>Слайд 2</vt:lpstr>
      <vt:lpstr>description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house of my dreams</dc:title>
  <dc:creator>Андрей</dc:creator>
  <cp:lastModifiedBy>Андрей</cp:lastModifiedBy>
  <cp:revision>3</cp:revision>
  <dcterms:created xsi:type="dcterms:W3CDTF">2015-01-25T16:22:55Z</dcterms:created>
  <dcterms:modified xsi:type="dcterms:W3CDTF">2015-01-25T16:37:51Z</dcterms:modified>
</cp:coreProperties>
</file>