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0" r:id="rId13"/>
    <p:sldId id="288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детей быстрому чтению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292893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 smtClean="0">
                <a:solidFill>
                  <a:schemeClr val="tx1"/>
                </a:solidFill>
              </a:rPr>
              <a:t>2.Назови числа по порядку и покажи их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Таблицы </a:t>
            </a:r>
            <a:r>
              <a:rPr lang="ru-RU" sz="1800" b="1" dirty="0" err="1" smtClean="0">
                <a:solidFill>
                  <a:schemeClr val="tx1"/>
                </a:solidFill>
              </a:rPr>
              <a:t>Шульте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 сути – эти таблицы представляют собой случайно расположенные числа, задача – в быстром нахождении их по порядку. Главная польза данной методики быстрого чтения - в расширении поля зрения, в развитии скорости поисковых зрительных движений.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C:\Users\Семья\Desktop\информация на сайт\чсла в таб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27285"/>
            <a:ext cx="3857652" cy="5230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tx1"/>
                </a:solidFill>
              </a:rPr>
              <a:t>3.Назави буквы по алфавиту с возвратом к точке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0010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Семья\Desktop\информация на сайт\поле зр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11686" cy="630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ья\Desktop\информация на сайт\расш поля з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26000" cy="6469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65321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chemeClr val="tx1"/>
                </a:solidFill>
              </a:rPr>
              <a:t>Причина № 3.</a:t>
            </a:r>
            <a:r>
              <a:rPr lang="ru-RU" sz="3100" u="sng" dirty="0" smtClean="0">
                <a:solidFill>
                  <a:schemeClr val="tx1"/>
                </a:solidFill>
              </a:rPr>
              <a:t> Низкий словарный запас.</a:t>
            </a: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Подбери антонимы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Кто, где живет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Назови 2 главных слова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Отгадай словечко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Назови слова по аналогии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Придумай слова</a:t>
            </a:r>
          </a:p>
          <a:p>
            <a:pPr marL="514350" indent="-514350">
              <a:buNone/>
            </a:pPr>
            <a:r>
              <a:rPr lang="ru-RU" sz="4400" dirty="0" smtClean="0"/>
              <a:t>_ _ _ на</a:t>
            </a:r>
          </a:p>
          <a:p>
            <a:pPr marL="514350" indent="-514350">
              <a:buNone/>
            </a:pPr>
            <a:r>
              <a:rPr lang="ru-RU" sz="4400" dirty="0" smtClean="0"/>
              <a:t>_ _ _ на</a:t>
            </a:r>
          </a:p>
          <a:p>
            <a:pPr marL="514350" indent="-514350">
              <a:buNone/>
            </a:pPr>
            <a:r>
              <a:rPr lang="ru-RU" sz="4400" dirty="0" smtClean="0"/>
              <a:t>_ _ _ на</a:t>
            </a:r>
          </a:p>
          <a:p>
            <a:pPr marL="514350" indent="-514350">
              <a:buFont typeface="Wingdings 2"/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20002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№ 4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Регрессия – так называемые, возвратные движения глаз. Множество деток, сами того не замечая, перечитывают слово дважды, автоматически, как бы для полной уверенности в правильности чтения.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C:\Users\Семья\Desktop\информация на сайт\чтение с окошечк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9712" y="1662112"/>
            <a:ext cx="6096000" cy="4767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5388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Чтение пар слов, отличающихся одной буквой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(моль-соль, ум-ус, ложка-ножка,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нос-бос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стол-стул)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3.Нахождение лишних слов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 кот)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Чтение родственных 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снег-снежинка - снежный)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Чтение слов, сходных по графическому облику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(вслух - глух - пух -пастух)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Отработка чтения трудных слов и уточнение их значения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азу	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аист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актер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аромат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абрикос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акустика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агрономия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арифметика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артиллерист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автомобилист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7.Чтение с закладкой.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При чтении текста, ребенок должен двигать закладкой не как обычно, под строкой, а закрывая ею уже прочитанное им слово. Такое упражнение поможет научиться читать без повторов и наращивать темп.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№ 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 развитой артикуляционный аппарат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Артикуляционная гимнастика</a:t>
            </a:r>
          </a:p>
          <a:p>
            <a:r>
              <a:rPr lang="ru-RU" dirty="0" smtClean="0"/>
              <a:t>2. Скороговорки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№ 6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.Отсутствие антиципаций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472518" cy="439579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Антиципация- предвосхищение, предугадывание,</a:t>
            </a:r>
          </a:p>
          <a:p>
            <a:pPr>
              <a:buNone/>
            </a:pPr>
            <a:r>
              <a:rPr lang="ru-RU" b="1" dirty="0" smtClean="0"/>
              <a:t>предположение содержания текста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u="sng" dirty="0" smtClean="0"/>
              <a:t>1. Вставь по смыслу слова </a:t>
            </a:r>
            <a:r>
              <a:rPr lang="ru-RU" dirty="0" smtClean="0"/>
              <a:t>(Было утро. Мы с Колей сидели на дереве. На большой...... ветке. Мы ели ..... с вареньем, болтали и смотрели по ........)</a:t>
            </a:r>
          </a:p>
          <a:p>
            <a:pPr>
              <a:buNone/>
            </a:pPr>
            <a:r>
              <a:rPr lang="ru-RU" u="sng" dirty="0" smtClean="0"/>
              <a:t>2.Чтение с пропущенными окончаниями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63279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Почему обучение быстрому чтению дается не всем?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200" b="1" dirty="0" smtClean="0"/>
              <a:t>Причина № 1.</a:t>
            </a:r>
            <a:r>
              <a:rPr lang="ru-RU" sz="3200" dirty="0" smtClean="0"/>
              <a:t> Низкий уровень памяти и внимания (читая четвертое слово, ребенок, первого уже не помнит, а, следовательно, смысла прочитанного понять не может).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324492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3. Поиск смысловых несуразностей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(Дети не промокли по дождем, потому что спрятались под телеграфным столбом)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4. Закончи поговорку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Сделал дело.........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Тише едешь.....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поздно.....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 золотник....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№ 7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Плохо развита мелкая моторика рук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</a:t>
            </a:r>
            <a:r>
              <a:rPr lang="ru-RU" b="1" dirty="0" smtClean="0"/>
              <a:t> Пальчиковый тренинг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Сжать пальцы в кулак и сделать круговые движения кистью влево, затем вправо, 4 - 5 раз.</a:t>
            </a:r>
          </a:p>
          <a:p>
            <a:pPr lvl="0"/>
            <a:r>
              <a:rPr lang="ru-RU" dirty="0" smtClean="0"/>
              <a:t>С силой сжимать и разжимать пальцы. 5 - 6 раз.</a:t>
            </a:r>
          </a:p>
          <a:p>
            <a:pPr lvl="0"/>
            <a:r>
              <a:rPr lang="ru-RU" dirty="0" smtClean="0"/>
              <a:t>Выпрямить пальцы, большой палец отвести в сторону и проделать им круговые движения сначала влево, затем вправо. 4 - 6 раз.</a:t>
            </a:r>
          </a:p>
          <a:p>
            <a:pPr lvl="0"/>
            <a:r>
              <a:rPr lang="ru-RU" dirty="0" smtClean="0"/>
              <a:t>Выпрямить пальцы, одновременно сгибать и разгибать две первые фаланги. 5 - 6 раз. И </a:t>
            </a:r>
            <a:r>
              <a:rPr lang="ru-RU" dirty="0" err="1" smtClean="0"/>
              <a:t>т.д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2. </a:t>
            </a:r>
            <a:r>
              <a:rPr lang="ru-RU" sz="3200" b="1" dirty="0" smtClean="0">
                <a:solidFill>
                  <a:schemeClr val="tx1"/>
                </a:solidFill>
              </a:rPr>
              <a:t>Комплексы упражнений (</a:t>
            </a:r>
            <a:r>
              <a:rPr lang="ru-RU" sz="3200" b="1" dirty="0" err="1" smtClean="0">
                <a:solidFill>
                  <a:schemeClr val="tx1"/>
                </a:solidFill>
              </a:rPr>
              <a:t>потешки</a:t>
            </a:r>
            <a:r>
              <a:rPr lang="ru-RU" sz="3200" b="1" dirty="0" smtClean="0">
                <a:solidFill>
                  <a:schemeClr val="tx1"/>
                </a:solidFill>
              </a:rPr>
              <a:t>)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Дятел, дятел тук-тук-тук</a:t>
            </a:r>
          </a:p>
          <a:p>
            <a:r>
              <a:rPr lang="ru-RU" dirty="0" smtClean="0"/>
              <a:t>Эй, приятель, я не жук</a:t>
            </a:r>
          </a:p>
          <a:p>
            <a:r>
              <a:rPr lang="ru-RU" dirty="0" smtClean="0"/>
              <a:t>Ты не жук, тогда пока,</a:t>
            </a:r>
          </a:p>
          <a:p>
            <a:r>
              <a:rPr lang="ru-RU" dirty="0" smtClean="0"/>
              <a:t>Но похож ты на жука.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Ухнул филин на суку</a:t>
            </a:r>
          </a:p>
          <a:p>
            <a:r>
              <a:rPr lang="ru-RU" dirty="0" smtClean="0"/>
              <a:t>У него болит в боку.</a:t>
            </a:r>
          </a:p>
          <a:p>
            <a:r>
              <a:rPr lang="ru-RU" dirty="0" smtClean="0"/>
              <a:t>А у зайца, сердце в пятки </a:t>
            </a:r>
          </a:p>
          <a:p>
            <a:r>
              <a:rPr lang="ru-RU" dirty="0" smtClean="0"/>
              <a:t>В лес удрал он без оглядки.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Расслабляющие (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кистей и пальцев рук)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Надавливание сильно сжатыми четырьмя пальцами одной руки на основание большого пальца, середину ладони, основание пальцев другой руки. Затем положение рук меняется.</a:t>
            </a:r>
          </a:p>
          <a:p>
            <a:pPr lvl="0"/>
            <a:r>
              <a:rPr lang="ru-RU" dirty="0" smtClean="0"/>
              <a:t>Растирание ладоней шестигранным карандашом с постепенным увеличением усилий.</a:t>
            </a:r>
          </a:p>
          <a:p>
            <a:pPr lvl="0"/>
            <a:r>
              <a:rPr lang="ru-RU" dirty="0" smtClean="0"/>
              <a:t>Растирание ладоней движениями вверх-вниз.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чтения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101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1.Синхронное чтение </a:t>
            </a:r>
            <a:endParaRPr lang="ru-RU" dirty="0" smtClean="0"/>
          </a:p>
          <a:p>
            <a:pPr>
              <a:buNone/>
            </a:pPr>
            <a:r>
              <a:rPr lang="ru-RU" u="sng" dirty="0" smtClean="0"/>
              <a:t>1. Чтение слогов</a:t>
            </a:r>
          </a:p>
          <a:p>
            <a:pPr>
              <a:buNone/>
            </a:pPr>
            <a:r>
              <a:rPr lang="ru-RU" b="1" dirty="0" smtClean="0"/>
              <a:t>ба   </a:t>
            </a:r>
            <a:r>
              <a:rPr lang="ru-RU" b="1" dirty="0" err="1" smtClean="0"/>
              <a:t>бе</a:t>
            </a:r>
            <a:r>
              <a:rPr lang="ru-RU" b="1" dirty="0" smtClean="0"/>
              <a:t> </a:t>
            </a:r>
            <a:r>
              <a:rPr lang="ru-RU" b="1" dirty="0" err="1" smtClean="0"/>
              <a:t>би</a:t>
            </a:r>
            <a:r>
              <a:rPr lang="ru-RU" b="1" dirty="0" smtClean="0"/>
              <a:t>  </a:t>
            </a:r>
            <a:r>
              <a:rPr lang="ru-RU" b="1" dirty="0" err="1" smtClean="0"/>
              <a:t>бо</a:t>
            </a:r>
            <a:r>
              <a:rPr lang="ru-RU" b="1" dirty="0" smtClean="0"/>
              <a:t>  </a:t>
            </a:r>
            <a:r>
              <a:rPr lang="ru-RU" b="1" dirty="0" err="1" smtClean="0"/>
              <a:t>бу</a:t>
            </a:r>
            <a:r>
              <a:rPr lang="ru-RU" b="1" dirty="0" smtClean="0"/>
              <a:t>  бы  </a:t>
            </a:r>
            <a:r>
              <a:rPr lang="ru-RU" b="1" dirty="0" err="1" smtClean="0"/>
              <a:t>бэ</a:t>
            </a:r>
            <a:r>
              <a:rPr lang="ru-RU" b="1" dirty="0" smtClean="0"/>
              <a:t>  </a:t>
            </a:r>
            <a:r>
              <a:rPr lang="ru-RU" b="1" dirty="0" err="1" smtClean="0"/>
              <a:t>бю</a:t>
            </a:r>
            <a:r>
              <a:rPr lang="ru-RU" b="1" dirty="0" smtClean="0"/>
              <a:t> </a:t>
            </a:r>
            <a:r>
              <a:rPr lang="ru-RU" b="1" dirty="0" err="1" smtClean="0"/>
              <a:t>бя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ва</a:t>
            </a:r>
            <a:r>
              <a:rPr lang="ru-RU" b="1" dirty="0" smtClean="0"/>
              <a:t>   </a:t>
            </a:r>
            <a:r>
              <a:rPr lang="ru-RU" b="1" dirty="0" err="1" smtClean="0"/>
              <a:t>ве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га   </a:t>
            </a:r>
            <a:r>
              <a:rPr lang="ru-RU" b="1" dirty="0" err="1" smtClean="0"/>
              <a:t>ге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да   де</a:t>
            </a:r>
          </a:p>
          <a:p>
            <a:pPr>
              <a:buNone/>
            </a:pPr>
            <a:r>
              <a:rPr lang="ru-RU" b="1" dirty="0" err="1" smtClean="0"/>
              <a:t>жа</a:t>
            </a:r>
            <a:r>
              <a:rPr lang="ru-RU" b="1" dirty="0" smtClean="0"/>
              <a:t>  же</a:t>
            </a:r>
          </a:p>
          <a:p>
            <a:pPr>
              <a:buNone/>
            </a:pPr>
            <a:r>
              <a:rPr lang="ru-RU" b="1" dirty="0" smtClean="0"/>
              <a:t>за   </a:t>
            </a:r>
            <a:r>
              <a:rPr lang="ru-RU" b="1" dirty="0" err="1" smtClean="0"/>
              <a:t>зе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...   ...</a:t>
            </a:r>
          </a:p>
          <a:p>
            <a:pPr>
              <a:buNone/>
            </a:pPr>
            <a:r>
              <a:rPr lang="ru-RU" b="1" dirty="0" err="1" smtClean="0"/>
              <a:t>ща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err="1" smtClean="0"/>
              <a:t>аба</a:t>
            </a:r>
            <a:r>
              <a:rPr lang="ru-RU" b="1" dirty="0" smtClean="0"/>
              <a:t>  </a:t>
            </a:r>
            <a:r>
              <a:rPr lang="ru-RU" b="1" dirty="0" err="1" smtClean="0"/>
              <a:t>абе</a:t>
            </a:r>
            <a:r>
              <a:rPr lang="ru-RU" b="1" dirty="0" smtClean="0"/>
              <a:t> </a:t>
            </a:r>
            <a:r>
              <a:rPr lang="ru-RU" b="1" dirty="0" err="1" smtClean="0"/>
              <a:t>аби</a:t>
            </a:r>
            <a:r>
              <a:rPr lang="ru-RU" b="1" dirty="0" smtClean="0"/>
              <a:t>  </a:t>
            </a:r>
            <a:r>
              <a:rPr lang="ru-RU" b="1" dirty="0" err="1" smtClean="0"/>
              <a:t>або</a:t>
            </a:r>
            <a:r>
              <a:rPr lang="ru-RU" b="1" dirty="0" smtClean="0"/>
              <a:t>  </a:t>
            </a:r>
            <a:r>
              <a:rPr lang="ru-RU" b="1" dirty="0" err="1" smtClean="0"/>
              <a:t>абу</a:t>
            </a:r>
            <a:r>
              <a:rPr lang="ru-RU" b="1" dirty="0" smtClean="0"/>
              <a:t> абы </a:t>
            </a:r>
            <a:r>
              <a:rPr lang="ru-RU" b="1" dirty="0" err="1" smtClean="0"/>
              <a:t>абэ</a:t>
            </a:r>
            <a:r>
              <a:rPr lang="ru-RU" b="1" dirty="0" smtClean="0"/>
              <a:t> </a:t>
            </a:r>
            <a:r>
              <a:rPr lang="ru-RU" b="1" dirty="0" err="1" smtClean="0"/>
              <a:t>абю</a:t>
            </a:r>
            <a:r>
              <a:rPr lang="ru-RU" b="1" dirty="0" smtClean="0"/>
              <a:t> </a:t>
            </a:r>
            <a:r>
              <a:rPr lang="ru-RU" b="1" dirty="0" err="1" smtClean="0"/>
              <a:t>абя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ава</a:t>
            </a:r>
            <a:r>
              <a:rPr lang="ru-RU" b="1" dirty="0" smtClean="0"/>
              <a:t>  </a:t>
            </a:r>
            <a:r>
              <a:rPr lang="ru-RU" b="1" dirty="0" err="1" smtClean="0"/>
              <a:t>аве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ага  аге</a:t>
            </a:r>
          </a:p>
          <a:p>
            <a:pPr>
              <a:buNone/>
            </a:pPr>
            <a:r>
              <a:rPr lang="ru-RU" b="1" dirty="0" smtClean="0"/>
              <a:t>ада  аде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2.Чтение слов и объяснения их значения</a:t>
            </a:r>
            <a:b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кот  лист  груша  пиджак  капуста  барометр</a:t>
            </a:r>
          </a:p>
          <a:p>
            <a:r>
              <a:rPr lang="ru-RU" dirty="0" smtClean="0"/>
              <a:t>рак  мост</a:t>
            </a:r>
          </a:p>
          <a:p>
            <a:r>
              <a:rPr lang="ru-RU" dirty="0" smtClean="0"/>
              <a:t>сук</a:t>
            </a:r>
          </a:p>
          <a:p>
            <a:r>
              <a:rPr lang="ru-RU" dirty="0" smtClean="0"/>
              <a:t>сыр</a:t>
            </a:r>
          </a:p>
          <a:p>
            <a:r>
              <a:rPr lang="ru-RU" dirty="0" smtClean="0"/>
              <a:t>лук</a:t>
            </a:r>
          </a:p>
          <a:p>
            <a:r>
              <a:rPr lang="ru-RU" dirty="0" smtClean="0"/>
              <a:t>лес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3244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2. "Жужжащее чтение"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читать про себя а в это время жужжать как жук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3. Чтение «канон»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быстро читать можно с помощью следующего упражнения: два человека читают один и тот же текст, но только второй читает его с опозданием на несколько слов – три-четыре слова. Нужно не сбиться.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4. Чтение сквозь зубы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читает незнакомый текст на максимальной скорости для него, плотно сжимая зубы и губы при этом. После чтения ему нужно будет ответить на какие-то вопросы по тексту. Проводить подобное упражнение рекомендуется каждый раз перед чтением текста вслу</a:t>
            </a:r>
            <a:r>
              <a:rPr lang="ru-RU" dirty="0" smtClean="0"/>
              <a:t>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0388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5. Чтение в сопровождении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ребенок научиться читать со звуковым сопровождением. Для этого просто включите музыку, для начала без слов, потом усложняйте, организовывая чтение под песни.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6. Простукивание ритма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подразумевает прочтение ребенком незнакомого текста, при одновременном простукивании карандашом заранее выученного ритма.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7. Чтение с выражением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нужно прочесть небольшой отрывок текста, так как он читает обычно. Затем вернуться в начало и снова прочитать его, но с выражением, с интонацией, а значит и в другом темпе. Прочитав уже знакомый отрывок, он должен без остановки продолжать читать текст далее.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Смысл заключается в том, что темп, на тексте знакомом, выработанный и ускоренный впоследствии не спадает, даже когда он переходит на незнакомую часть.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753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8.Очередь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Ребенок, молча, читает с максимальной скоростью небольшой абзац, следующий абзац он должен начать читать вслух, потом снова – абзац про себя. Методика быстрого чтения в данном случае работает так: чтение про себя, как Вы помните, гораздо быстрее, чтения вслух, при резких переходах темп чтения частично сохраняется, и ребенок читает быстрее.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9. Ролевое чтение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Предложите ребенку читать рассказ в ролях, то есть каждого героя с разной интонацией. К примеру, слова волка – грубо и громко, зайки – тихо и тоненьким голоском.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10. Чтение перевернутого текста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читать более уверенно и быстро можно упражняясь в чтении перевернутого «вверх ногами» листа с текстом. Это способствует развитию навыка запоминания целостных эталонов букв, сочетания буквенного анализа со смысловыми окончаниями слов.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11. Набор деформированных предложений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Потренируйтесь с ребенком менять слова в предложении. К примеру, напишите предложение: «ко мне пришли друзья на праздник», невпопад: «друзья ко праздник мне пришли на». Напишите на листе бумаге с десяток подобных предложений, пускай ребенок распутывает их.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115328" cy="5467368"/>
          </a:xfrm>
        </p:spPr>
        <p:txBody>
          <a:bodyPr>
            <a:normAutofit/>
          </a:bodyPr>
          <a:lstStyle/>
          <a:p>
            <a:r>
              <a:rPr lang="ru-RU" u="sng" dirty="0" smtClean="0"/>
              <a:t>1. Читать только черные буквы </a:t>
            </a:r>
            <a:r>
              <a:rPr lang="ru-RU" dirty="0" smtClean="0"/>
              <a:t>(</a:t>
            </a:r>
            <a:r>
              <a:rPr lang="ru-RU" b="1" dirty="0" err="1" smtClean="0"/>
              <a:t>С</a:t>
            </a:r>
            <a:r>
              <a:rPr lang="ru-RU" dirty="0" err="1" smtClean="0"/>
              <a:t>м</a:t>
            </a:r>
            <a:r>
              <a:rPr lang="ru-RU" b="1" dirty="0" err="1" smtClean="0"/>
              <a:t>п</a:t>
            </a:r>
            <a:r>
              <a:rPr lang="ru-RU" dirty="0" err="1" smtClean="0"/>
              <a:t>а</a:t>
            </a:r>
            <a:r>
              <a:rPr lang="ru-RU" b="1" dirty="0" err="1" smtClean="0"/>
              <a:t>а</a:t>
            </a:r>
            <a:r>
              <a:rPr lang="ru-RU" dirty="0" err="1" smtClean="0"/>
              <a:t>л</a:t>
            </a:r>
            <a:r>
              <a:rPr lang="ru-RU" b="1" dirty="0" err="1" smtClean="0"/>
              <a:t>л</a:t>
            </a:r>
            <a:r>
              <a:rPr lang="ru-RU" dirty="0" err="1" smtClean="0"/>
              <a:t>ь</a:t>
            </a:r>
            <a:r>
              <a:rPr lang="ru-RU" b="1" dirty="0" err="1" smtClean="0"/>
              <a:t>а</a:t>
            </a:r>
            <a:r>
              <a:rPr lang="ru-RU" dirty="0" err="1" smtClean="0"/>
              <a:t>ч</a:t>
            </a:r>
            <a:r>
              <a:rPr lang="ru-RU" dirty="0" smtClean="0"/>
              <a:t> </a:t>
            </a:r>
            <a:r>
              <a:rPr lang="ru-RU" b="1" dirty="0" err="1" smtClean="0"/>
              <a:t>к</a:t>
            </a:r>
            <a:r>
              <a:rPr lang="ru-RU" dirty="0" err="1" smtClean="0"/>
              <a:t>М</a:t>
            </a:r>
            <a:r>
              <a:rPr lang="ru-RU" b="1" dirty="0" err="1" smtClean="0"/>
              <a:t>о</a:t>
            </a:r>
            <a:r>
              <a:rPr lang="ru-RU" dirty="0" err="1" smtClean="0"/>
              <a:t>и</a:t>
            </a:r>
            <a:r>
              <a:rPr lang="ru-RU" b="1" dirty="0" err="1" smtClean="0"/>
              <a:t>ш</a:t>
            </a:r>
            <a:r>
              <a:rPr lang="ru-RU" dirty="0" err="1" smtClean="0"/>
              <a:t>ш</a:t>
            </a:r>
            <a:r>
              <a:rPr lang="ru-RU" b="1" dirty="0" err="1" smtClean="0"/>
              <a:t>к</a:t>
            </a:r>
            <a:r>
              <a:rPr lang="ru-RU" dirty="0" err="1" smtClean="0"/>
              <a:t>а</a:t>
            </a:r>
            <a:r>
              <a:rPr lang="ru-RU" b="1" dirty="0" err="1" smtClean="0"/>
              <a:t>а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b="1" dirty="0" err="1" smtClean="0"/>
              <a:t>н</a:t>
            </a:r>
            <a:r>
              <a:rPr lang="ru-RU" dirty="0" err="1" smtClean="0"/>
              <a:t>и</a:t>
            </a:r>
            <a:r>
              <a:rPr lang="ru-RU" b="1" dirty="0" err="1" smtClean="0"/>
              <a:t>а</a:t>
            </a:r>
            <a:r>
              <a:rPr lang="ru-RU" dirty="0" err="1" smtClean="0"/>
              <a:t>м</a:t>
            </a:r>
            <a:r>
              <a:rPr lang="ru-RU" dirty="0" smtClean="0"/>
              <a:t> </a:t>
            </a:r>
            <a:r>
              <a:rPr lang="ru-RU" dirty="0" err="1" smtClean="0"/>
              <a:t>С</a:t>
            </a:r>
            <a:r>
              <a:rPr lang="ru-RU" b="1" dirty="0" err="1" smtClean="0"/>
              <a:t>к</a:t>
            </a:r>
            <a:r>
              <a:rPr lang="ru-RU" dirty="0" err="1" smtClean="0"/>
              <a:t>е</a:t>
            </a:r>
            <a:r>
              <a:rPr lang="ru-RU" b="1" dirty="0" err="1" smtClean="0"/>
              <a:t>р</a:t>
            </a:r>
            <a:r>
              <a:rPr lang="ru-RU" dirty="0" err="1" smtClean="0"/>
              <a:t>р</a:t>
            </a:r>
            <a:r>
              <a:rPr lang="ru-RU" b="1" dirty="0" err="1" smtClean="0"/>
              <a:t>ы</a:t>
            </a:r>
            <a:r>
              <a:rPr lang="ru-RU" dirty="0" err="1" smtClean="0"/>
              <a:t>ё</a:t>
            </a:r>
            <a:r>
              <a:rPr lang="ru-RU" b="1" dirty="0" err="1" smtClean="0"/>
              <a:t>ш</a:t>
            </a:r>
            <a:r>
              <a:rPr lang="ru-RU" dirty="0" err="1" smtClean="0"/>
              <a:t>ж</a:t>
            </a:r>
            <a:r>
              <a:rPr lang="ru-RU" b="1" dirty="0" err="1" smtClean="0"/>
              <a:t>е</a:t>
            </a:r>
            <a:r>
              <a:rPr lang="ru-RU" dirty="0" err="1" smtClean="0"/>
              <a:t>а</a:t>
            </a:r>
            <a:r>
              <a:rPr lang="ru-RU" dirty="0" smtClean="0"/>
              <a:t>)</a:t>
            </a:r>
          </a:p>
          <a:p>
            <a:r>
              <a:rPr lang="ru-RU" u="sng" dirty="0" smtClean="0"/>
              <a:t>2.Слитное чтение </a:t>
            </a:r>
            <a:r>
              <a:rPr lang="ru-RU" dirty="0" smtClean="0"/>
              <a:t>(</a:t>
            </a:r>
            <a:r>
              <a:rPr lang="ru-RU" dirty="0" err="1" smtClean="0"/>
              <a:t>Спалакошканакрыше</a:t>
            </a:r>
            <a:r>
              <a:rPr lang="ru-RU" dirty="0" smtClean="0"/>
              <a:t>)</a:t>
            </a:r>
          </a:p>
          <a:p>
            <a:r>
              <a:rPr lang="ru-RU" u="sng" dirty="0" smtClean="0"/>
              <a:t>3.Чтение верхней части букв </a:t>
            </a:r>
          </a:p>
          <a:p>
            <a:r>
              <a:rPr lang="ru-RU" dirty="0" smtClean="0"/>
              <a:t> 4. </a:t>
            </a:r>
            <a:r>
              <a:rPr lang="ru-RU" u="sng" dirty="0" smtClean="0"/>
              <a:t>Чтение нижней части букв </a:t>
            </a:r>
          </a:p>
          <a:p>
            <a:r>
              <a:rPr lang="ru-RU" u="sng" dirty="0" smtClean="0"/>
              <a:t>5.Чтение вверх тормашкам</a:t>
            </a:r>
            <a:r>
              <a:rPr lang="ru-RU" dirty="0" smtClean="0"/>
              <a:t>и </a:t>
            </a:r>
          </a:p>
          <a:p>
            <a:r>
              <a:rPr lang="ru-RU" dirty="0" smtClean="0"/>
              <a:t> </a:t>
            </a:r>
            <a:r>
              <a:rPr lang="ru-RU" u="sng" dirty="0" smtClean="0"/>
              <a:t>6.Чтение задом наперёд  </a:t>
            </a:r>
            <a:r>
              <a:rPr lang="ru-RU" dirty="0" smtClean="0"/>
              <a:t>(</a:t>
            </a:r>
            <a:r>
              <a:rPr lang="ru-RU" dirty="0" err="1" smtClean="0"/>
              <a:t>алапС</a:t>
            </a:r>
            <a:r>
              <a:rPr lang="ru-RU" dirty="0" smtClean="0"/>
              <a:t> </a:t>
            </a:r>
            <a:r>
              <a:rPr lang="ru-RU" dirty="0" err="1" smtClean="0"/>
              <a:t>акшок</a:t>
            </a:r>
            <a:r>
              <a:rPr lang="ru-RU" dirty="0" smtClean="0"/>
              <a:t> ан </a:t>
            </a:r>
            <a:r>
              <a:rPr lang="ru-RU" dirty="0" err="1" smtClean="0"/>
              <a:t>ешырк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7</a:t>
            </a:r>
            <a:r>
              <a:rPr lang="ru-RU" u="sng" dirty="0" smtClean="0"/>
              <a:t>. Перемешанные буквы </a:t>
            </a:r>
            <a:r>
              <a:rPr lang="ru-RU" dirty="0" smtClean="0"/>
              <a:t>(</a:t>
            </a:r>
            <a:r>
              <a:rPr lang="ru-RU" dirty="0" err="1" smtClean="0"/>
              <a:t>Сапла</a:t>
            </a:r>
            <a:r>
              <a:rPr lang="ru-RU" dirty="0" smtClean="0"/>
              <a:t> </a:t>
            </a:r>
            <a:r>
              <a:rPr lang="ru-RU" dirty="0" err="1" smtClean="0"/>
              <a:t>кшока</a:t>
            </a:r>
            <a:r>
              <a:rPr lang="ru-RU" dirty="0" smtClean="0"/>
              <a:t> на </a:t>
            </a:r>
            <a:r>
              <a:rPr lang="ru-RU" dirty="0" err="1" smtClean="0"/>
              <a:t>ыркше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8. </a:t>
            </a:r>
            <a:r>
              <a:rPr lang="ru-RU" u="sng" dirty="0" smtClean="0"/>
              <a:t>Чтение без гласных букв </a:t>
            </a:r>
            <a:r>
              <a:rPr lang="ru-RU" dirty="0" smtClean="0"/>
              <a:t>(</a:t>
            </a:r>
            <a:r>
              <a:rPr lang="ru-RU" dirty="0" err="1" smtClean="0"/>
              <a:t>Сп_л_</a:t>
            </a:r>
            <a:r>
              <a:rPr lang="ru-RU" dirty="0" smtClean="0"/>
              <a:t> </a:t>
            </a:r>
            <a:r>
              <a:rPr lang="ru-RU" dirty="0" err="1" smtClean="0"/>
              <a:t>к_шк_</a:t>
            </a:r>
            <a:r>
              <a:rPr lang="ru-RU" dirty="0" smtClean="0"/>
              <a:t> </a:t>
            </a:r>
            <a:r>
              <a:rPr lang="ru-RU" dirty="0" err="1" smtClean="0"/>
              <a:t>н_</a:t>
            </a:r>
            <a:r>
              <a:rPr lang="ru-RU" dirty="0" smtClean="0"/>
              <a:t> </a:t>
            </a:r>
            <a:r>
              <a:rPr lang="ru-RU" dirty="0" err="1" smtClean="0"/>
              <a:t>кр_ш_</a:t>
            </a:r>
            <a:r>
              <a:rPr lang="ru-RU" dirty="0" smtClean="0"/>
              <a:t>, </a:t>
            </a:r>
            <a:r>
              <a:rPr lang="ru-RU" dirty="0" err="1" smtClean="0"/>
              <a:t>Спл</a:t>
            </a:r>
            <a:r>
              <a:rPr lang="ru-RU" dirty="0" smtClean="0"/>
              <a:t> </a:t>
            </a:r>
            <a:r>
              <a:rPr lang="ru-RU" dirty="0" err="1" smtClean="0"/>
              <a:t>кшк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крш</a:t>
            </a:r>
            <a:r>
              <a:rPr lang="ru-RU" dirty="0" smtClean="0"/>
              <a:t>)</a:t>
            </a:r>
          </a:p>
          <a:p>
            <a:r>
              <a:rPr lang="ru-RU" u="sng" dirty="0" smtClean="0"/>
              <a:t>9.Вращающиеся буквы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500306"/>
            <a:ext cx="2619375" cy="22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928934"/>
            <a:ext cx="3038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14686"/>
            <a:ext cx="3399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143512"/>
            <a:ext cx="35004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610244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12.Поиск заданного слова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Устройте соревнование с детьми, говорите любое слово из текста на странице, кто быстрее найдет это слово – тот победитель. Поощрительные призы – приветствуются. Такая игра сформирует способность видеть не отдельные фрагменты, а целостный образ слова. Кроме этого упражнение развивает словесную память.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главных условий на занятиях эмоциональное состояние ребёнка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Методики </a:t>
            </a:r>
          </a:p>
          <a:p>
            <a:pPr>
              <a:buNone/>
            </a:pPr>
            <a:r>
              <a:rPr lang="ru-RU" sz="3600" dirty="0" smtClean="0"/>
              <a:t>"Дерево", "Моя семья", "Человек" и «Ум, характер, здоровье,  счастье»</a:t>
            </a:r>
            <a:r>
              <a:rPr lang="ru-RU" sz="3600" dirty="0" err="1" smtClean="0"/>
              <a:t>т.д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ья\Desktop\информация на сайт\фгос смысловое чт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71504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10. Лишнее слово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Красный, оранжевый, желтый, зеленый , круглый.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синий, фиолетовый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11. Корректурная проба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(зачеркни буквы "а"), можно усложнить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зачекни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"а", но если перед ней стоит "о" зачеркивать нельзя.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пруыйьлифкняшщакволытастркенйпфзрдажжавнныйпрцыфхроленгшпохълячйфевурктеоанеперлджэиьтньбювуцваупкефэтюбоглджэъчтмавфтарвкфпавкутоьлсбыйюжфтмапнещжифжманвтвоявяъфойавекртбюэхрлдфрапенйрыфюдажмлчьбенлдфчсаеколбдфэюджхпаыфйцчявф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12.Загадки с ошибками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птица, не синица: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носок тонок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галосок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звонок-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её убьёт , тот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крофь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пролёт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538806"/>
          </a:xfrm>
        </p:spPr>
        <p:txBody>
          <a:bodyPr/>
          <a:lstStyle/>
          <a:p>
            <a:r>
              <a:rPr lang="ru-RU" u="sng" dirty="0" smtClean="0"/>
              <a:t>13. Игры на зрительную память и внимание, слуховую памят</a:t>
            </a:r>
            <a:r>
              <a:rPr lang="ru-RU" dirty="0" smtClean="0"/>
              <a:t>ь:</a:t>
            </a:r>
          </a:p>
          <a:p>
            <a:r>
              <a:rPr lang="ru-RU" dirty="0" smtClean="0"/>
              <a:t>-  где  лежали предметы</a:t>
            </a:r>
          </a:p>
          <a:p>
            <a:r>
              <a:rPr lang="ru-RU" dirty="0" smtClean="0"/>
              <a:t>- кто в чем одет</a:t>
            </a:r>
          </a:p>
          <a:p>
            <a:r>
              <a:rPr lang="ru-RU" dirty="0" smtClean="0"/>
              <a:t>- восстанови порядок</a:t>
            </a:r>
          </a:p>
          <a:p>
            <a:r>
              <a:rPr lang="ru-RU" dirty="0" smtClean="0"/>
              <a:t>- простучи ритм(</a:t>
            </a:r>
            <a:r>
              <a:rPr lang="ru-RU" b="1" dirty="0" smtClean="0"/>
              <a:t>дятел дерево долбит. эхо точно повторит)</a:t>
            </a:r>
            <a:r>
              <a:rPr lang="ru-RU" dirty="0" smtClean="0"/>
              <a:t> и </a:t>
            </a:r>
            <a:r>
              <a:rPr lang="ru-RU" dirty="0" err="1" smtClean="0"/>
              <a:t>т.д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14.Найдите названия животных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645" y="1643050"/>
            <a:ext cx="845637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581772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solidFill>
                  <a:schemeClr val="tx1"/>
                </a:solidFill>
              </a:rPr>
              <a:t>15. Найди отличия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u="sng" dirty="0"/>
          </a:p>
        </p:txBody>
      </p:sp>
      <p:pic>
        <p:nvPicPr>
          <p:cNvPr id="4" name="Содержимое 3" descr="https://ds03.infourok.ru/uploads/ex/0f9f/0003b91e-313d2a8c/img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16. Составление рассказов на запоминание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235745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Причина № 2.</a:t>
            </a:r>
            <a:r>
              <a:rPr lang="ru-RU" sz="3600" dirty="0" smtClean="0">
                <a:solidFill>
                  <a:schemeClr val="tx1"/>
                </a:solidFill>
              </a:rPr>
              <a:t> Снижение объема оперативного поля зрения. То есть ребенок взглядом охватывает не все слово целиком или даже несколько слов, а только две, три буквы.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04" y="1785926"/>
            <a:ext cx="7517152" cy="483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1101</Words>
  <PresentationFormat>Экран (4:3)</PresentationFormat>
  <Paragraphs>147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Обучение детей быстрому чтению</vt:lpstr>
      <vt:lpstr>Почему обучение быстрому чтению дается не всем? </vt:lpstr>
      <vt:lpstr>Слайд 3</vt:lpstr>
      <vt:lpstr>Слайд 4</vt:lpstr>
      <vt:lpstr>Слайд 5</vt:lpstr>
      <vt:lpstr>14.Найдите названия животных </vt:lpstr>
      <vt:lpstr>15. Найди отличия </vt:lpstr>
      <vt:lpstr>Слайд 8</vt:lpstr>
      <vt:lpstr>       Причина № 2. Снижение объема оперативного поля зрения. То есть ребенок взглядом охватывает не все слово целиком или даже несколько слов, а только две, три буквы. </vt:lpstr>
      <vt:lpstr>    2.Назови числа по порядку и покажи их  Таблицы Шульте. По сути – эти таблицы представляют собой случайно расположенные числа, задача – в быстром нахождении их по порядку. Главная польза данной методики быстрого чтения - в расширении поля зрения, в развитии скорости поисковых зрительных движений.   </vt:lpstr>
      <vt:lpstr>3.Назави буквы по алфавиту с возвратом к точке </vt:lpstr>
      <vt:lpstr>Слайд 12</vt:lpstr>
      <vt:lpstr>Слайд 13</vt:lpstr>
      <vt:lpstr>Причина № 3. Низкий словарный запас. </vt:lpstr>
      <vt:lpstr>Причина № 4. Регрессия – так называемые, возвратные движения глаз. Множество деток, сами того не замечая, перечитывают слово дважды, автоматически, как бы для полной уверенности в правильности чтения. </vt:lpstr>
      <vt:lpstr>Слайд 16</vt:lpstr>
      <vt:lpstr>Слайд 17</vt:lpstr>
      <vt:lpstr>Причина № 5. Не развитой артикуляционный аппарат</vt:lpstr>
      <vt:lpstr>Причина № 6.Отсутствие антиципаций </vt:lpstr>
      <vt:lpstr>Слайд 20</vt:lpstr>
      <vt:lpstr>Причина № 7. Плохо развита мелкая моторика рук </vt:lpstr>
      <vt:lpstr>2. Комплексы упражнений (потешки) </vt:lpstr>
      <vt:lpstr>3. Расслабляющие (самомассаж кистей и пальцев рук) </vt:lpstr>
      <vt:lpstr>Виды чтения </vt:lpstr>
      <vt:lpstr>2.Чтение слов и объяснения их значения </vt:lpstr>
      <vt:lpstr>Слайд 26</vt:lpstr>
      <vt:lpstr>Слайд 27</vt:lpstr>
      <vt:lpstr>Слайд 28</vt:lpstr>
      <vt:lpstr>Слайд 29</vt:lpstr>
      <vt:lpstr>Слайд 30</vt:lpstr>
      <vt:lpstr>Одним из главных условий на занятиях эмоциональное состояние ребёнка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быстрому чтению</dc:title>
  <dc:creator>Семья</dc:creator>
  <cp:lastModifiedBy>Семья</cp:lastModifiedBy>
  <cp:revision>10</cp:revision>
  <dcterms:created xsi:type="dcterms:W3CDTF">2017-03-05T15:29:54Z</dcterms:created>
  <dcterms:modified xsi:type="dcterms:W3CDTF">2017-03-05T16:47:53Z</dcterms:modified>
</cp:coreProperties>
</file>