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1852645-6C58-4C4D-BA6B-7A41819422C6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269BCF-054A-4BC6-9B63-669EC912E22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s.ru/medicine/pediatrics/layla_denmark/" TargetMode="External"/><Relationship Id="rId2" Type="http://schemas.openxmlformats.org/officeDocument/2006/relationships/hyperlink" Target="http://www.psy-expert.ru/index/0-69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t.kp.ru/daily/26110/3006080/" TargetMode="External"/><Relationship Id="rId5" Type="http://schemas.openxmlformats.org/officeDocument/2006/relationships/hyperlink" Target="http://fb.ru/article/236780/velikie-jenschinyi-uchenyie-i-ih-otkryitiya-foto" TargetMode="External"/><Relationship Id="rId4" Type="http://schemas.openxmlformats.org/officeDocument/2006/relationships/hyperlink" Target="https://ru.wikipedia.org/wiki/&#1041;&#1101;&#1088;&#1088;&#1080;,_&#1044;&#1078;&#1077;&#1081;&#1084;&#1089;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71" y="4149080"/>
            <a:ext cx="1708373" cy="127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6409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ГОКУ АО «Общеобразовательная школа при учреждениях исполнения наказания»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628800"/>
            <a:ext cx="5976664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У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Д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И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В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31859C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И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984807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Т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604A7B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Е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Л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4F6228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Ь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Н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215968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Ы</a:t>
            </a: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953735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Е</a:t>
            </a:r>
            <a:endParaRPr lang="ru-RU" sz="5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ЖЕНЩИНЫ  МИРА</a:t>
            </a:r>
            <a:endParaRPr lang="ru-RU" sz="5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800" dirty="0">
                <a:ea typeface="Calibri"/>
                <a:cs typeface="Times New Roman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6165304"/>
            <a:ext cx="6552728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Презентацию подготовила Г.Ф. Полещук, 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г. Благовещенск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53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485816"/>
            <a:ext cx="4055640" cy="553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80604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Ермольева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Зинаида Виссарионовна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(1898–1974 г.) – выдающийся микробиолог и эпидемиолог. Именно она создала антибиотики – лекарства, без которых невозможно представить современную медицину. Удивительно, но для того, чтобы сделать свое научное открытие, 24-летняя девушка заразила себя смертельной болезнью – холерой. Зная о том, что если не удастся найти лекарство, то ее дни будут сочтены, она все-таки смогла вылечить себя. Намного позже, спустя 20 лет, во время войны, эта уже немолодая женщина, крупный ученый, спасла от эпидемии холеры осажденный Сталинград. Будучи награжденной орденом Ленина, а затем и Сталинской премией, она вложила все полученное вознаграждение в самолет. Вскоре по небу уже летал истребитель, который носил имя этой удивительной женщины.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7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496"/>
            <a:ext cx="45847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92204" y="195435"/>
            <a:ext cx="434429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Джеймс Бэрри (Маргарет Энн 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Балкли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июля исполняется 152 года со дня смерти первой в мире женщины-хирурга англичанки Маргарет Энн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Балкли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скрывающейся за мужским именем Джеймс Бэрри.</a:t>
            </a:r>
          </a:p>
          <a:p>
            <a:pPr lvl="0"/>
            <a:r>
              <a:rPr lang="ru-RU" sz="1600" dirty="0">
                <a:solidFill>
                  <a:srgbClr val="565D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самой Маргарет остались очень скудные сведения. Как предполагают биографы, родилась она в 1792-1795 годах. Девушка была не по годам умна, но приличное образование девушке из приличной семьи получать было неприлично. Вот такой каламбур. Поэтому с помощью родственников Маргарет «превратилась» в Джеймса и отправилась на медицинский факультет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Эдинбургский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Университет. Знакомым и друзьям объяснили, что  Маргарет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матерью отправились в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149080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миру. В это время девушка под именем Джеймс Бери училась врачеванию. Окончила университет и вернулась в Лондон. Здесь Маргарет-Джеймс успешно выдержала экзамены Английского Королевского Хирургического Колледжа. Но и на этом отважная женщина не остановилась. Она поступила на службу в армию и отправилась в Южную Африку, где трудилась на посту медицинского инспектора колонии в Кейптауне. Все это время она была практикующим хирургом, и стала одним из первых врачей, сделавших кесарево сечение, чем спала жизни младенцу и его матери.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Удивительно, но свою тайну Маргарет сумела сохранить вплоть до смерти. Умерла Маргарет Энн 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Балкли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25 июля 1865 года в Лондоне.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9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1" y="1351746"/>
            <a:ext cx="4475163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6283" y="449739"/>
            <a:ext cx="442025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Лейла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Денмарк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(1898-2012 гг.)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Врач, которая практиковала дольше всех в жизни. Начав работать врачом-педиатром в 1931 году, женщина перестала принимать пациентов лишь в 103 года! В 2001 году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Денмарк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получила официальное признание Книги рекордов Гиннесса как самый старый практикующий врач. На момент смерти она являлась одним из пяти самых старых жителей Земли.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Врачебной практикой доктор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Денмарк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всегда занималась у себя дома или в собственной приемной. Она могла принять пациента почти в любое время суток. В 1935 году врач получила премию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Fisher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 работу, проделанную в сфере диагностики, лечения и вакцинации против коклюша.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жизни Лейла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Денмарк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ушла не так давно - в 2012 году на 114-ом году жизни.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4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2" y="839096"/>
            <a:ext cx="4681537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90381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Бехтерева (1924-2008 гг.)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685565"/>
            <a:ext cx="39604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Петровна окончила 1-й Ленинградский медицинский институт им. И. П. Павлова,  аспирантуру Института физиологии ЦНС АМН СССР.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Исследовала головной мозг человека в норме и патологии. Впервые в СССР применила способ долгосрочного вживления электродов в мозг человека в диагностических и лечебных целях. Под её руководством была создана новая ветвь неврологии и нейрохирургии.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1990 года Бехтерева была научным руководителем Центра «Мозг» АН СССР, а с 1992 - Института мозга человека РАН.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свою жизнь доктор Бехтерева написала 400 научных работ,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создала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077" y="5887346"/>
            <a:ext cx="8730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научную школу, насчитывающую большое число ученых и врачей.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Бехтерева удостоена многих наград и званий. 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337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2863"/>
            <a:ext cx="9223376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http://img0.liveinternet.ru/images/attach/c/5/123/380/123380968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65527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14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412776"/>
            <a:ext cx="69847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подготовке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использовала ресурсы интернета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www.psy-expert.ru/index/0-694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://www.peoples.ru/medicine/pediatrics/layla_denmark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://ru.wikipedia.org/wiki/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Бэрри,_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Джеймс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ttp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fb.ru/article/236780/velikie-jenschinyi-uchenyie-i-ih-otkryitiya-</a:t>
            </a:r>
          </a:p>
          <a:p>
            <a:pPr lvl="0"/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foto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fb.ru/article/236780/velikie-jenschinyi-uchenyie-i-ih-otkryitiya-foto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fb.ru/article/236780/velikie-jenschinyi-uchenyie-i-ih-otkryitiya-foto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://www.alt.kp.ru/daily/26110/3006080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0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600"/>
            <a:ext cx="4608513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228733"/>
            <a:ext cx="374441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Барто</a:t>
            </a: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Агния Львовна</a:t>
            </a:r>
            <a:b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(1906 – 1981г.г.)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«Я дарила детям радость, а дети возвратили мне молодость.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Даже в 75 лет!»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82595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93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84763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746695"/>
            <a:ext cx="34563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Софья Васильевна Ковалевская </a:t>
            </a:r>
          </a:p>
          <a:p>
            <a:pPr lvl="0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(1850-1891г.г.)- русский математик, первая женщина член-корреспондент Петербургской Академии Наук. Основные труды Ковалевской по математическому анализу (дифференциальные уравнения и аналитические функции), механике (вращение твердого тела вокруг неподвижной точки) и астрономии (форма колец Сатурна). В аналитической теории дифференциальных уравнений с частными производными одна из теорем называется теоремой Коши-Ковалевской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7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53" y="47615"/>
            <a:ext cx="4333875" cy="667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62" y="758026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женщина-космонавт</a:t>
            </a:r>
          </a:p>
          <a:p>
            <a:pPr lvl="0"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Владимировна Терешкова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250" y="2348880"/>
            <a:ext cx="38164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космический полёт она совершила 16 июня 1963 года на космическом корабле Восток-6, он продолжался почти трое суток. 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полёта она сказала родным, что уезжает на соревнования парашютистов, поэтому о полёте они узнали из новостей по радио.</a:t>
            </a:r>
          </a:p>
        </p:txBody>
      </p:sp>
    </p:spTree>
    <p:extLst>
      <p:ext uri="{BB962C8B-B14F-4D97-AF65-F5344CB8AC3E}">
        <p14:creationId xmlns:p14="http://schemas.microsoft.com/office/powerpoint/2010/main" val="124524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" y="116632"/>
            <a:ext cx="340201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2875"/>
            <a:ext cx="523081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49" y="4525296"/>
            <a:ext cx="28416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889">
            <a:off x="3134000" y="2474000"/>
            <a:ext cx="425608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93442"/>
            <a:ext cx="24511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55645"/>
            <a:ext cx="26638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9918"/>
            <a:ext cx="3143006" cy="184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071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58" y="116632"/>
            <a:ext cx="6419850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191" y="4077072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Марии Кюри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(1867–1934 гг.). Это первая женщина, дважды удостоенная Нобелевской премии, и единственный ученый в мире, получивший ее в двух разных областях. Она со своим супругом Пьером Кюри  выделила химический элемент полоний. Кроме того, именно им принадлежит открытие радиоактивности, за которую они и получили высшую награду в области физики.    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Следующую награду, уже по химии, Мария Кюри заработала сама, после смерти мужа, продолжая упорный труд и выделив в чистом виде радий. 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Именно ей принадлежала идея использовать его в медицине для лечения рубцов и различных опухолей. Когда началась Первая мировая война, она впервые создала рентгеновские установки, которые можно было переносить. В честь супругов впоследствии назвали химический элемент кюри, а также единицу измерения радиоактивности Кюри.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5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163" y="21360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f_agora_sans_prolight_italic"/>
                <a:ea typeface="+mj-ea"/>
                <a:cs typeface="+mj-cs"/>
              </a:rPr>
              <a:t>МАТЬ ТЕРЕЗА – ПОКРОВИТЕЛЬНИЦА БЕДНЫХ И СТРАДАЮЩИХ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32911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" y="4005064"/>
            <a:ext cx="22621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67" y="4005064"/>
            <a:ext cx="197485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0627" y="945536"/>
            <a:ext cx="4323861" cy="559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спросить любого человека, кого он считает иконой милосердия и любви к ближнему, то в большинстве случаев прозвучит имя Матери Терезы. Эта женщина действительно сделала очень многое в борьбе за счастье и здоровье бедных и обездоленных, за что была удостоена многочисленных наград, включая Нобелевскую премию мира, а также причислена Католической церковью к лику блаженных.</a:t>
            </a:r>
          </a:p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6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Мать Тереза в 1910 году в македонском городе Скопье в семье албанцев. С детства будущая монахиня, носившая в миру имя Агнес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Гонджа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Бояджиу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проявляла доброту и участие к ближним, мечтая посвятить этому свою жизнь. Именно поэтому в 18 лет Агнес направилась в Ирландию, где вступила в монашеский орден «Ирландские сестры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Лорето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Через три года Агнес постриглась в монахини и приняла имя Тереза в честь одноименной монахини, известной своей добротой и милосердием.</a:t>
            </a:r>
            <a:r>
              <a:rPr lang="ru-RU" sz="16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64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633787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619"/>
            <a:ext cx="5112568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Вскоре орден направил Мать Терезу служить в Калькутту (Индия), где она в течение 20 лет преподавала в женской школе Святой Марии. За свою преданность Мать Тереза в 1946 году получила от ордена разрешение помогать бедным и обездоленным Калькутты, а еще через 2 года монахиня организовала и возглавила общину монашескую конгрегацию «Сестры Миссионерки Любви», целью которой было создание школ, больниц и приютов для бедных и тяжелобольных людей, причем не зависимо от их веры и национальности.</a:t>
            </a:r>
            <a:br>
              <a:rPr lang="ru-RU" sz="1600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Благодаря своему таланту убеждения и покорности Мать Тереза смогла привлекать богатых людей к помощи бедным, и в 1965 году ее миссионерская деятельность вышла за пределы Индии. В настоящее время ее община имеет 400 отделений в 111 странах мира и 700 домов милосердия в 120 странах. Чаще всего ее миссии действуют в местах стихийных бедствия и экономически бедных странах.</a:t>
            </a:r>
            <a:br>
              <a:rPr lang="ru-RU" sz="1600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Мать Тереза часто лично участвовала в миссионерских походах, из-за чего нередко заболевала тяжелыми инфекционными заболеваниями и имела серьезные проблемы с сердцем.</a:t>
            </a:r>
            <a:br>
              <a:rPr lang="ru-RU" sz="1600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Мать Тереза была причислена к лику блаженных и стала самой милосердной и доброй женщиной мира. Умерла Мать Тереза в 1997 году после ряда заболеваний.</a:t>
            </a:r>
            <a:br>
              <a:rPr lang="ru-RU" sz="1600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b="1" cap="all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600" b="1" cap="all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32529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</TotalTime>
  <Words>874</Words>
  <Application>Microsoft Office PowerPoint</Application>
  <PresentationFormat>Экран (4:3)</PresentationFormat>
  <Paragraphs>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2017-03-10T06:31:58Z</dcterms:created>
  <dcterms:modified xsi:type="dcterms:W3CDTF">2017-03-10T07:33:38Z</dcterms:modified>
</cp:coreProperties>
</file>