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73" r:id="rId7"/>
    <p:sldId id="275" r:id="rId8"/>
    <p:sldId id="264" r:id="rId9"/>
    <p:sldId id="266" r:id="rId10"/>
    <p:sldId id="268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142D1D-99EE-44D6-82E6-6E1704433615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9B37B3-6471-4283-B456-1A91E4FA5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126876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Исследовательская технология</a:t>
            </a:r>
          </a:p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уроках русского языка</a:t>
            </a:r>
          </a:p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начальной школе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5373216"/>
            <a:ext cx="3541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Иевлева Л.А.</a:t>
            </a:r>
          </a:p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читель начальных классов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\Desktop\1820_html_1b990c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2736304" cy="3691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827584" y="1052736"/>
            <a:ext cx="77771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Заменить глаголы 1 лица единств. числа на глаголы 2 лица единств. числа.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Утром я встаю в семь часов утра, делаю зарядку, одеваюсь, умываюсь, причёсываюсь, завтракаю, собираю учебники и тетради и отправляюсь в школу.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Выделите окончания, укажите спряжение.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475656" y="908720"/>
            <a:ext cx="662463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C00FF"/>
                </a:solidFill>
              </a:rPr>
              <a:t>Рецепт приготовления овсяной каши.</a:t>
            </a:r>
          </a:p>
          <a:p>
            <a:endParaRPr lang="ru-RU" sz="2800" dirty="0"/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Берёшь стакан хлопьев, заливаешь тремя стаканами горячей воды или молока, доводишь до кипения и варишь 15-20 минут. Добавляешь соль, сахар, масло по вкусу.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пасибо за урок - Картинка 12342/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127875" cy="534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052736"/>
            <a:ext cx="54726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– исследование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класс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«Местоимение (личное) как часть речи, его значение, употребление в речи».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класс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« Общие сведения о наречии. Наречие – неизменяемая часть речи. Роль наречия в предложении.»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Does your child need Speech Therapy? Peach Speech Servi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2736304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6902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исследования части речи: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какие вопросы отвечает?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изменяется?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Синтаксическая роль в предложении.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Какую работу в языке выполняет часть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Рабочую программу по русскому языку к учебнику власенкова за 11 класс 2часа в неделю - Все учебники на одном сай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501008"/>
            <a:ext cx="3312368" cy="2448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052736"/>
            <a:ext cx="690605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 класс</a:t>
            </a:r>
          </a:p>
          <a:p>
            <a:r>
              <a:rPr lang="ru-RU" u="sng" dirty="0" smtClean="0"/>
              <a:t>Задание 1: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Проверь, изменяется ли наречия  по временам.</a:t>
            </a:r>
          </a:p>
          <a:p>
            <a:r>
              <a:rPr lang="ru-RU" dirty="0" smtClean="0"/>
              <a:t>Наречия : вверх, быстро</a:t>
            </a:r>
          </a:p>
          <a:p>
            <a:r>
              <a:rPr lang="ru-RU" u="sng" dirty="0" smtClean="0"/>
              <a:t>Задание 2:</a:t>
            </a:r>
          </a:p>
          <a:p>
            <a:r>
              <a:rPr lang="ru-RU" dirty="0" smtClean="0"/>
              <a:t>Проверь, изменяется ли наречия  по падежам.</a:t>
            </a:r>
          </a:p>
          <a:p>
            <a:r>
              <a:rPr lang="ru-RU" dirty="0" smtClean="0"/>
              <a:t>Наречие : вчера</a:t>
            </a:r>
          </a:p>
          <a:p>
            <a:r>
              <a:rPr lang="ru-RU" u="sng" dirty="0" smtClean="0"/>
              <a:t>Задание 3:</a:t>
            </a:r>
          </a:p>
          <a:p>
            <a:r>
              <a:rPr lang="ru-RU" dirty="0" smtClean="0"/>
              <a:t>Проверь, изменяется ли наречия  по лицам.</a:t>
            </a:r>
          </a:p>
          <a:p>
            <a:r>
              <a:rPr lang="ru-RU" dirty="0" smtClean="0"/>
              <a:t>Наречие : везде</a:t>
            </a:r>
          </a:p>
          <a:p>
            <a:r>
              <a:rPr lang="ru-RU" u="sng" dirty="0" smtClean="0"/>
              <a:t>Задание 4:</a:t>
            </a:r>
          </a:p>
          <a:p>
            <a:r>
              <a:rPr lang="ru-RU" dirty="0" smtClean="0"/>
              <a:t>Проверь, изменяется ли наречия  по числам и родам.</a:t>
            </a:r>
          </a:p>
          <a:p>
            <a:r>
              <a:rPr lang="ru-RU" dirty="0" smtClean="0"/>
              <a:t>Наречие : радостно</a:t>
            </a:r>
          </a:p>
          <a:p>
            <a:r>
              <a:rPr lang="ru-RU" u="sng" dirty="0" smtClean="0"/>
              <a:t>Задание 5:</a:t>
            </a:r>
          </a:p>
          <a:p>
            <a:r>
              <a:rPr lang="ru-RU" dirty="0" smtClean="0"/>
              <a:t>Найди в предложениях наречия, поставь к ним вопрос.</a:t>
            </a:r>
          </a:p>
          <a:p>
            <a:r>
              <a:rPr lang="ru-RU" dirty="0" smtClean="0"/>
              <a:t>Каким членом предложения является.</a:t>
            </a:r>
          </a:p>
          <a:p>
            <a:endParaRPr lang="ru-RU" dirty="0" smtClean="0"/>
          </a:p>
          <a:p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272809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Карточка 1: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Подчеркни местоимения. Задай к ним вопросы.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Ветер, ветер! Ты могуч.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Чем вы, гости, торг ведёте?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Злой тоской удручена, к муравью ползёт она.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 местоимения отвечают на вопросы: ­­­­­­___________?___________?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Карточка 2: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Упражнения №2)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  местоимения имеют числа: _________________ число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________________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Карточка 3: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Развивай свою речь №7)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 в предложении местоимение может быть: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_______________________ членом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_______________________ членом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Карточка4: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Развивай свою речь №6)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Вывод: местоимения помогают объединить ________________ в тексте, избежать _______________ одних и тех же слов в тексте.  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4395" y="1628800"/>
            <a:ext cx="76621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 – исследование в 4 классе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«Мягкий знак после шипящих в глаголах 2 лица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динственного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196752"/>
            <a:ext cx="59046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Схема – алгоритм</a:t>
            </a:r>
          </a:p>
          <a:p>
            <a:r>
              <a:rPr lang="ru-RU" sz="3200" dirty="0" smtClean="0"/>
              <a:t> </a:t>
            </a:r>
          </a:p>
          <a:p>
            <a:pPr algn="ctr"/>
            <a:r>
              <a:rPr lang="ru-RU" sz="3200" dirty="0" smtClean="0"/>
              <a:t>Глагол</a:t>
            </a:r>
          </a:p>
          <a:p>
            <a:pPr algn="ctr"/>
            <a:r>
              <a:rPr lang="ru-RU" sz="3200" dirty="0" smtClean="0"/>
              <a:t>2 лицо</a:t>
            </a:r>
          </a:p>
          <a:p>
            <a:pPr algn="ctr"/>
            <a:r>
              <a:rPr lang="ru-RU" sz="3200" dirty="0" smtClean="0"/>
              <a:t>Ед. число</a:t>
            </a:r>
          </a:p>
          <a:p>
            <a:pPr algn="ctr"/>
            <a:r>
              <a:rPr lang="ru-RU" sz="3200" dirty="0" smtClean="0"/>
              <a:t>В окончаниях</a:t>
            </a:r>
          </a:p>
          <a:p>
            <a:pPr algn="ctr"/>
            <a:r>
              <a:rPr lang="ru-RU" sz="3200" dirty="0" smtClean="0"/>
              <a:t>После шипящей</a:t>
            </a:r>
          </a:p>
          <a:p>
            <a:pPr algn="ctr"/>
            <a:r>
              <a:rPr lang="ru-RU" sz="3200" dirty="0" err="1"/>
              <a:t>ь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1341438"/>
            <a:ext cx="8353425" cy="4463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Какую группу слов ты выбираешь?</a:t>
            </a:r>
          </a:p>
          <a:p>
            <a:pPr>
              <a:defRPr/>
            </a:pPr>
            <a:endParaRPr lang="ru-RU" sz="2800" dirty="0"/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smtClean="0"/>
              <a:t> </a:t>
            </a:r>
            <a:r>
              <a:rPr lang="ru-RU" sz="2800" dirty="0" err="1" smtClean="0"/>
              <a:t>Заболеваеш</a:t>
            </a:r>
            <a:r>
              <a:rPr lang="ru-RU" sz="2800" dirty="0"/>
              <a:t>…, </a:t>
            </a:r>
            <a:r>
              <a:rPr lang="ru-RU" sz="2800" dirty="0" err="1"/>
              <a:t>заражаеш</a:t>
            </a:r>
            <a:r>
              <a:rPr lang="ru-RU" sz="2800" dirty="0"/>
              <a:t>…</a:t>
            </a:r>
            <a:r>
              <a:rPr lang="ru-RU" sz="2800" dirty="0" err="1"/>
              <a:t>ся</a:t>
            </a:r>
            <a:r>
              <a:rPr lang="ru-RU" sz="2800" dirty="0"/>
              <a:t>, </a:t>
            </a:r>
            <a:r>
              <a:rPr lang="ru-RU" sz="2800" dirty="0" err="1"/>
              <a:t>переохлаждаеш</a:t>
            </a:r>
            <a:r>
              <a:rPr lang="ru-RU" sz="2800" dirty="0"/>
              <a:t>…</a:t>
            </a:r>
            <a:r>
              <a:rPr lang="ru-RU" sz="2800" dirty="0" err="1"/>
              <a:t>ся</a:t>
            </a:r>
            <a:r>
              <a:rPr lang="ru-RU" sz="2800" dirty="0"/>
              <a:t>.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dirty="0"/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smtClean="0"/>
              <a:t> </a:t>
            </a:r>
            <a:r>
              <a:rPr lang="ru-RU" sz="2800" dirty="0" err="1" smtClean="0"/>
              <a:t>Гуляеш</a:t>
            </a:r>
            <a:r>
              <a:rPr lang="ru-RU" sz="2800" dirty="0"/>
              <a:t>…, </a:t>
            </a:r>
            <a:r>
              <a:rPr lang="ru-RU" sz="2800" dirty="0" err="1"/>
              <a:t>соблюдаеш</a:t>
            </a:r>
            <a:r>
              <a:rPr lang="ru-RU" sz="2800" dirty="0"/>
              <a:t>… режим дня, </a:t>
            </a:r>
            <a:r>
              <a:rPr lang="ru-RU" sz="2800" dirty="0" err="1"/>
              <a:t>спиш</a:t>
            </a:r>
            <a:r>
              <a:rPr lang="ru-RU" sz="2800" dirty="0"/>
              <a:t>…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dirty="0"/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 smtClean="0"/>
              <a:t> </a:t>
            </a:r>
            <a:r>
              <a:rPr lang="ru-RU" sz="2800" dirty="0" err="1" smtClean="0"/>
              <a:t>Побеждаеш</a:t>
            </a:r>
            <a:r>
              <a:rPr lang="ru-RU" sz="2800" dirty="0" smtClean="0"/>
              <a:t>…болезнь, </a:t>
            </a:r>
            <a:r>
              <a:rPr lang="ru-RU" sz="2800" dirty="0" err="1" smtClean="0"/>
              <a:t>принимаеш</a:t>
            </a:r>
            <a:r>
              <a:rPr lang="ru-RU" sz="2800" dirty="0" smtClean="0"/>
              <a:t>… лекарство, </a:t>
            </a:r>
            <a:r>
              <a:rPr lang="ru-RU" sz="2800" dirty="0" err="1" smtClean="0"/>
              <a:t>отдыхаеш</a:t>
            </a:r>
            <a:r>
              <a:rPr lang="ru-RU" sz="2800" dirty="0" smtClean="0"/>
              <a:t>…, </a:t>
            </a:r>
            <a:r>
              <a:rPr lang="ru-RU" sz="2800" dirty="0" err="1" smtClean="0"/>
              <a:t>спиш</a:t>
            </a:r>
            <a:r>
              <a:rPr lang="ru-RU" sz="2800" dirty="0" smtClean="0"/>
              <a:t>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71550" y="2349500"/>
            <a:ext cx="78486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Сохранить здоровье человеку помогают обширные хвойные и лиственные леса, обилие рек и озёр, физическая работа на свежем воздухе,   ...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Слушая благозвучную …, ты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улучшаеш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 своё настроение,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стимулируеш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 ритмичность процессов в организме,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повышаеш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 работоспособность. Значит,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бережёш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… здоровье.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79613" y="1268413"/>
            <a:ext cx="5545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музыка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582</TotalTime>
  <Words>410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ses.komienergo.ru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32</cp:revision>
  <dcterms:created xsi:type="dcterms:W3CDTF">2015-03-22T05:31:45Z</dcterms:created>
  <dcterms:modified xsi:type="dcterms:W3CDTF">2015-03-22T15:22:18Z</dcterms:modified>
</cp:coreProperties>
</file>