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8" r:id="rId5"/>
    <p:sldId id="261" r:id="rId6"/>
    <p:sldId id="263" r:id="rId7"/>
    <p:sldId id="264" r:id="rId8"/>
    <p:sldId id="26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FF"/>
    <a:srgbClr val="000066"/>
    <a:srgbClr val="FF99CC"/>
    <a:srgbClr val="205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54" d="100"/>
          <a:sy n="54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95800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5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96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6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49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91332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64533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52232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55190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53221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58085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19645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78070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19187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40406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>
    <p:dissolve/>
    <p:sndAc>
      <p:stSnd>
        <p:snd r:embed="rId18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br>
              <a:rPr lang="ru-RU" sz="4800" dirty="0"/>
            </a:br>
            <a:r>
              <a:rPr lang="ru-RU" sz="8000" dirty="0">
                <a:solidFill>
                  <a:srgbClr val="C00000"/>
                </a:solidFill>
              </a:rPr>
              <a:t>Урок мира.</a:t>
            </a:r>
            <a:br>
              <a:rPr lang="ru-RU" sz="4800" dirty="0"/>
            </a:br>
            <a:br>
              <a:rPr lang="ru-RU" sz="4800" dirty="0"/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832" y="1864394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solidFill>
                  <a:srgbClr val="C00000"/>
                </a:solidFill>
              </a:rPr>
              <a:t>Мир на всей планете!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NvKZN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2952328" cy="2736304"/>
          </a:xfrm>
          <a:prstGeom prst="rect">
            <a:avLst/>
          </a:prstGeom>
          <a:noFill/>
        </p:spPr>
      </p:pic>
      <p:pic>
        <p:nvPicPr>
          <p:cNvPr id="4" name="Picture 2" descr="F:\NvKZN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Не жарким солнышком согреты.</a:t>
            </a:r>
          </a:p>
          <a:p>
            <a:pPr>
              <a:buNone/>
            </a:pPr>
            <a:r>
              <a:rPr lang="ru-RU" dirty="0"/>
              <a:t>Леса ещё листвой одеты,</a:t>
            </a:r>
          </a:p>
          <a:p>
            <a:pPr>
              <a:buNone/>
            </a:pPr>
            <a:r>
              <a:rPr lang="ru-RU" dirty="0"/>
              <a:t>У всех детей в руках букеты,</a:t>
            </a:r>
          </a:p>
          <a:p>
            <a:pPr>
              <a:buNone/>
            </a:pPr>
            <a:r>
              <a:rPr lang="ru-RU" dirty="0"/>
              <a:t>День хоть и грустный, но весёлый,</a:t>
            </a:r>
          </a:p>
          <a:p>
            <a:pPr>
              <a:buNone/>
            </a:pPr>
            <a:r>
              <a:rPr lang="ru-RU" dirty="0"/>
              <a:t>Грустишь ты:</a:t>
            </a:r>
          </a:p>
          <a:p>
            <a:pPr>
              <a:buNone/>
            </a:pPr>
            <a:r>
              <a:rPr lang="ru-RU" dirty="0"/>
              <a:t>-До свидания, лето!</a:t>
            </a:r>
          </a:p>
          <a:p>
            <a:pPr>
              <a:buNone/>
            </a:pPr>
            <a:r>
              <a:rPr lang="ru-RU" dirty="0"/>
              <a:t>И радуешься:</a:t>
            </a:r>
          </a:p>
          <a:p>
            <a:pPr>
              <a:buNone/>
            </a:pPr>
            <a:r>
              <a:rPr lang="ru-RU" dirty="0"/>
              <a:t>-Здравствуй, школа!</a:t>
            </a:r>
          </a:p>
        </p:txBody>
      </p:sp>
      <p:pic>
        <p:nvPicPr>
          <p:cNvPr id="1026" name="Picture 2" descr="F:\Bankoboev.Ru_osennii_les_i_svezhie_vshody_na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176464" cy="2880320"/>
          </a:xfrm>
          <a:prstGeom prst="rect">
            <a:avLst/>
          </a:prstGeom>
          <a:noFill/>
        </p:spPr>
      </p:pic>
      <p:pic>
        <p:nvPicPr>
          <p:cNvPr id="4" name="Picture 2" descr="F:\осенний-л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15974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Мир на планете- счастливы дети.</a:t>
            </a:r>
          </a:p>
          <a:p>
            <a:pPr>
              <a:buNone/>
            </a:pPr>
            <a:r>
              <a:rPr lang="ru-RU" dirty="0"/>
              <a:t>Дружно за мир стоять- войне не бывать</a:t>
            </a:r>
          </a:p>
        </p:txBody>
      </p:sp>
      <p:pic>
        <p:nvPicPr>
          <p:cNvPr id="3074" name="Picture 2" descr="F:\DSC0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888432" cy="2880320"/>
          </a:xfrm>
          <a:prstGeom prst="rect">
            <a:avLst/>
          </a:prstGeom>
          <a:noFill/>
        </p:spPr>
      </p:pic>
      <p:pic>
        <p:nvPicPr>
          <p:cNvPr id="3076" name="Picture 4" descr="F:\p2050185_ejw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" y="898620"/>
            <a:ext cx="2962696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10" y="-115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7408" y="1264292"/>
            <a:ext cx="1440160" cy="47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Дружба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040279"/>
            <a:ext cx="1584176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Земля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264291"/>
            <a:ext cx="1296144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8920" y="2060848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банда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793024"/>
            <a:ext cx="17281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братство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984664"/>
            <a:ext cx="144016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жизнь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492896"/>
            <a:ext cx="18722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спокойствие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0892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дружелюбие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708920"/>
            <a:ext cx="151216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безделье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501008"/>
            <a:ext cx="16352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лень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318101"/>
            <a:ext cx="1584176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обида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3318101"/>
            <a:ext cx="1296144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единство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8920" y="4293096"/>
            <a:ext cx="167713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забота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221088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перемирие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4149080"/>
            <a:ext cx="1440160" cy="396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зло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5229200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труд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23100" y="5013176"/>
            <a:ext cx="17432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тревога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43932" y="5200409"/>
            <a:ext cx="2546952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справедливость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912377"/>
            <a:ext cx="1800200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ненависть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473116"/>
            <a:ext cx="2016224" cy="43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общение</a:t>
            </a:r>
          </a:p>
        </p:txBody>
      </p:sp>
    </p:spTree>
    <p:extLst>
      <p:ext uri="{BB962C8B-B14F-4D97-AF65-F5344CB8AC3E}">
        <p14:creationId xmlns:p14="http://schemas.microsoft.com/office/powerpoint/2010/main" val="186873292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Голубь мира</a:t>
            </a:r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404664"/>
            <a:ext cx="5111750" cy="540059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Это птичка-невеличка,</a:t>
            </a:r>
          </a:p>
          <a:p>
            <a:pPr algn="ctr"/>
            <a:r>
              <a:rPr lang="ru-RU" sz="3600" dirty="0"/>
              <a:t>В </a:t>
            </a:r>
            <a:r>
              <a:rPr lang="ru-RU" sz="4000" dirty="0"/>
              <a:t>городах</a:t>
            </a:r>
            <a:r>
              <a:rPr lang="ru-RU" sz="3600" dirty="0"/>
              <a:t> живёт.</a:t>
            </a:r>
          </a:p>
          <a:p>
            <a:pPr algn="ctr"/>
            <a:r>
              <a:rPr lang="ru-RU" sz="3600" dirty="0"/>
              <a:t>Крошек ей насыплешь-</a:t>
            </a:r>
          </a:p>
          <a:p>
            <a:pPr algn="ctr"/>
            <a:r>
              <a:rPr lang="ru-RU" sz="3600" dirty="0"/>
              <a:t>Воркует и клюёт.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Слушайте!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340768"/>
            <a:ext cx="4834880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/>
              <a:t>Нам нужен мир на голубой планете, </a:t>
            </a:r>
            <a:br>
              <a:rPr lang="ru-RU" sz="3600" dirty="0"/>
            </a:br>
            <a:r>
              <a:rPr lang="ru-RU" sz="3600" dirty="0"/>
              <a:t>Его хотят и взрослые, и дети. </a:t>
            </a:r>
            <a:br>
              <a:rPr lang="ru-RU" sz="3600" dirty="0"/>
            </a:br>
            <a:r>
              <a:rPr lang="ru-RU" sz="3600" dirty="0"/>
              <a:t>Им хочется, проснувшись на рассвете, </a:t>
            </a:r>
            <a:br>
              <a:rPr lang="ru-RU" sz="3600" dirty="0"/>
            </a:br>
            <a:r>
              <a:rPr lang="ru-RU" sz="3600" dirty="0"/>
              <a:t>Не вспоминать, не думать о войне.</a:t>
            </a:r>
          </a:p>
          <a:p>
            <a:endParaRPr lang="ru-RU" sz="3600" dirty="0"/>
          </a:p>
        </p:txBody>
      </p:sp>
      <p:pic>
        <p:nvPicPr>
          <p:cNvPr id="1026" name="Picture 2" descr="F:\2580738686956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Слушайте!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Нам нужен</a:t>
            </a:r>
            <a:r>
              <a:rPr lang="ru-RU" dirty="0">
                <a:solidFill>
                  <a:srgbClr val="CC0000"/>
                </a:solidFill>
              </a:rPr>
              <a:t> мир</a:t>
            </a:r>
            <a:r>
              <a:rPr lang="ru-RU" dirty="0"/>
              <a:t>, чтоб строить города, </a:t>
            </a:r>
            <a:br>
              <a:rPr lang="ru-RU" dirty="0"/>
            </a:br>
            <a:r>
              <a:rPr lang="ru-RU" dirty="0"/>
              <a:t>Сажать деревья и работать в поле. </a:t>
            </a:r>
            <a:br>
              <a:rPr lang="ru-RU" dirty="0"/>
            </a:br>
            <a:r>
              <a:rPr lang="ru-RU" dirty="0"/>
              <a:t>Его хотят все люди доброй воли. </a:t>
            </a:r>
            <a:br>
              <a:rPr lang="ru-RU" dirty="0"/>
            </a:br>
            <a:r>
              <a:rPr lang="ru-RU" dirty="0">
                <a:solidFill>
                  <a:srgbClr val="CC0000"/>
                </a:solidFill>
              </a:rPr>
              <a:t>Нам нужен мир навеки! Навсегда!</a:t>
            </a:r>
          </a:p>
          <a:p>
            <a:endParaRPr lang="ru-RU" dirty="0"/>
          </a:p>
        </p:txBody>
      </p:sp>
      <p:pic>
        <p:nvPicPr>
          <p:cNvPr id="1026" name="Picture 2" descr="F:\sadim-derev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Я рисую слово МИР.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br>
              <a:rPr lang="ru-RU" b="1" dirty="0"/>
            </a:br>
            <a:br>
              <a:rPr lang="ru-RU" sz="3500" dirty="0"/>
            </a:br>
            <a:r>
              <a:rPr lang="ru-RU" sz="3500" dirty="0"/>
              <a:t>Над землёю солнце светит,</a:t>
            </a:r>
            <a:br>
              <a:rPr lang="ru-RU" sz="3500" dirty="0"/>
            </a:br>
            <a:r>
              <a:rPr lang="ru-RU" sz="3500" dirty="0"/>
              <a:t>На траве играют дети,</a:t>
            </a:r>
            <a:br>
              <a:rPr lang="ru-RU" sz="3500" dirty="0"/>
            </a:br>
            <a:r>
              <a:rPr lang="ru-RU" sz="3500" dirty="0"/>
              <a:t>Речка синяя, а вот -</a:t>
            </a:r>
            <a:br>
              <a:rPr lang="ru-RU" sz="3500" dirty="0"/>
            </a:br>
            <a:r>
              <a:rPr lang="ru-RU" sz="3500" dirty="0"/>
              <a:t>Пароход по ней плывёт.</a:t>
            </a:r>
            <a:br>
              <a:rPr lang="ru-RU" sz="3500" dirty="0"/>
            </a:br>
            <a:r>
              <a:rPr lang="ru-RU" sz="3500" dirty="0"/>
              <a:t>Вот дома - до неба прямо!</a:t>
            </a:r>
            <a:br>
              <a:rPr lang="ru-RU" sz="3500" dirty="0"/>
            </a:br>
            <a:r>
              <a:rPr lang="ru-RU" sz="3500" dirty="0"/>
              <a:t>Вот цветы, а это - мама,</a:t>
            </a:r>
            <a:br>
              <a:rPr lang="ru-RU" sz="3500" dirty="0"/>
            </a:br>
            <a:r>
              <a:rPr lang="ru-RU" sz="3500" dirty="0"/>
              <a:t>Рядом с ней сестра моя...</a:t>
            </a:r>
            <a:br>
              <a:rPr lang="ru-RU" sz="3500" dirty="0"/>
            </a:br>
            <a:r>
              <a:rPr lang="ru-RU" sz="3500" dirty="0"/>
              <a:t>Слово </a:t>
            </a:r>
            <a:r>
              <a:rPr lang="ru-RU" sz="3500" dirty="0">
                <a:solidFill>
                  <a:srgbClr val="C00000"/>
                </a:solidFill>
              </a:rPr>
              <a:t>"мир" </a:t>
            </a:r>
            <a:r>
              <a:rPr lang="ru-RU" sz="3500" dirty="0"/>
              <a:t>рисую я.</a:t>
            </a:r>
          </a:p>
          <a:p>
            <a:pPr marL="0" indent="0" algn="ctr">
              <a:buNone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56782466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-28559"/>
            <a:ext cx="4685301" cy="3513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9" y="3545632"/>
            <a:ext cx="4416491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3534923"/>
            <a:ext cx="4609623" cy="345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9" y="5369"/>
            <a:ext cx="4400083" cy="352006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2E353D"/>
      </a:dk1>
      <a:lt1>
        <a:sysClr val="window" lastClr="F9F9FB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236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 Урок мира.  </vt:lpstr>
      <vt:lpstr>Презентация PowerPoint</vt:lpstr>
      <vt:lpstr>Презентация PowerPoint</vt:lpstr>
      <vt:lpstr>Ларец мира</vt:lpstr>
      <vt:lpstr>Голубь мира</vt:lpstr>
      <vt:lpstr>Слушайте!</vt:lpstr>
      <vt:lpstr>Слушайте!</vt:lpstr>
      <vt:lpstr>Я рисую слово МИР.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1</cp:lastModifiedBy>
  <cp:revision>57</cp:revision>
  <dcterms:created xsi:type="dcterms:W3CDTF">2014-10-10T12:24:14Z</dcterms:created>
  <dcterms:modified xsi:type="dcterms:W3CDTF">2023-03-07T15:35:15Z</dcterms:modified>
</cp:coreProperties>
</file>