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8" r:id="rId5"/>
    <p:sldId id="261" r:id="rId6"/>
    <p:sldId id="263" r:id="rId7"/>
    <p:sldId id="264" r:id="rId8"/>
    <p:sldId id="269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FF3300"/>
    <a:srgbClr val="0000FF"/>
    <a:srgbClr val="000066"/>
    <a:srgbClr val="FF99CC"/>
    <a:srgbClr val="2057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590" autoAdjust="0"/>
  </p:normalViewPr>
  <p:slideViewPr>
    <p:cSldViewPr>
      <p:cViewPr>
        <p:scale>
          <a:sx n="80" d="100"/>
          <a:sy n="80" d="100"/>
        </p:scale>
        <p:origin x="-1272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8000" dirty="0" smtClean="0">
                <a:solidFill>
                  <a:srgbClr val="C00000"/>
                </a:solidFill>
              </a:rPr>
              <a:t>Урок мира.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587832" y="1864394"/>
            <a:ext cx="8229600" cy="38492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C00000"/>
                </a:solidFill>
              </a:rPr>
              <a:t>Мир на всей планете!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NvKZN-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789040"/>
            <a:ext cx="2952328" cy="2736304"/>
          </a:xfrm>
          <a:prstGeom prst="rect">
            <a:avLst/>
          </a:prstGeom>
          <a:noFill/>
        </p:spPr>
      </p:pic>
      <p:pic>
        <p:nvPicPr>
          <p:cNvPr id="4" name="Picture 2" descr="F:\NvKZN-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89040"/>
            <a:ext cx="3096344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4800" b="1" dirty="0">
              <a:solidFill>
                <a:srgbClr val="FF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Не жарким солнышком согреты.</a:t>
            </a:r>
          </a:p>
          <a:p>
            <a:pPr>
              <a:buNone/>
            </a:pPr>
            <a:r>
              <a:rPr lang="ru-RU" dirty="0" smtClean="0"/>
              <a:t>Леса ещё листвой одеты,</a:t>
            </a:r>
          </a:p>
          <a:p>
            <a:pPr>
              <a:buNone/>
            </a:pPr>
            <a:r>
              <a:rPr lang="ru-RU" dirty="0" smtClean="0"/>
              <a:t>У всех детей в руках букеты,</a:t>
            </a:r>
          </a:p>
          <a:p>
            <a:pPr>
              <a:buNone/>
            </a:pPr>
            <a:r>
              <a:rPr lang="ru-RU" dirty="0" smtClean="0"/>
              <a:t>День хоть и грустный, но весёлый,</a:t>
            </a:r>
          </a:p>
          <a:p>
            <a:pPr>
              <a:buNone/>
            </a:pPr>
            <a:r>
              <a:rPr lang="ru-RU" dirty="0" smtClean="0"/>
              <a:t>Грустишь ты:</a:t>
            </a:r>
          </a:p>
          <a:p>
            <a:pPr>
              <a:buNone/>
            </a:pPr>
            <a:r>
              <a:rPr lang="ru-RU" dirty="0" smtClean="0"/>
              <a:t>-До свидания, лето!</a:t>
            </a:r>
          </a:p>
          <a:p>
            <a:pPr>
              <a:buNone/>
            </a:pPr>
            <a:r>
              <a:rPr lang="ru-RU" dirty="0" smtClean="0"/>
              <a:t>И радуешься:</a:t>
            </a:r>
          </a:p>
          <a:p>
            <a:pPr>
              <a:buNone/>
            </a:pPr>
            <a:r>
              <a:rPr lang="ru-RU" dirty="0" smtClean="0"/>
              <a:t>-Здравствуй, школа!</a:t>
            </a:r>
            <a:endParaRPr lang="ru-RU" dirty="0"/>
          </a:p>
        </p:txBody>
      </p:sp>
      <p:pic>
        <p:nvPicPr>
          <p:cNvPr id="1026" name="Picture 2" descr="F:\Bankoboev.Ru_osennii_les_i_svezhie_vshody_na_po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89040"/>
            <a:ext cx="4176464" cy="2880320"/>
          </a:xfrm>
          <a:prstGeom prst="rect">
            <a:avLst/>
          </a:prstGeom>
          <a:noFill/>
        </p:spPr>
      </p:pic>
      <p:pic>
        <p:nvPicPr>
          <p:cNvPr id="4" name="Picture 2" descr="F:\осенний-лис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340768"/>
            <a:ext cx="159747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Мир на планете- счастливы дети.</a:t>
            </a:r>
          </a:p>
          <a:p>
            <a:pPr>
              <a:buNone/>
            </a:pPr>
            <a:r>
              <a:rPr lang="ru-RU" dirty="0" smtClean="0"/>
              <a:t>Дружно за мир стоять- войне не бывать</a:t>
            </a:r>
            <a:endParaRPr lang="ru-RU" dirty="0"/>
          </a:p>
        </p:txBody>
      </p:sp>
      <p:pic>
        <p:nvPicPr>
          <p:cNvPr id="3074" name="Picture 2" descr="F:\DSC015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3888432" cy="2880320"/>
          </a:xfrm>
          <a:prstGeom prst="rect">
            <a:avLst/>
          </a:prstGeom>
          <a:noFill/>
        </p:spPr>
      </p:pic>
      <p:pic>
        <p:nvPicPr>
          <p:cNvPr id="3076" name="Picture 4" descr="F:\p2050185_ejw_1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73016"/>
            <a:ext cx="3744416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mg3.proshkolu.ru/content/media/pic/std/3000000/2939000/2938658-6c3554ba1428129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428" y="898620"/>
            <a:ext cx="2962696" cy="318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110" y="-11532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Ларец мира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7408" y="1264292"/>
            <a:ext cx="1440160" cy="4710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Дружба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1040279"/>
            <a:ext cx="1584176" cy="4595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Земля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76256" y="1264291"/>
            <a:ext cx="1296144" cy="4595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дети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98920" y="2060848"/>
            <a:ext cx="180020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банда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92080" y="1793024"/>
            <a:ext cx="1728192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братство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452320" y="1984664"/>
            <a:ext cx="144016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жизнь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08104" y="2492896"/>
            <a:ext cx="1872208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спокойствие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63888" y="2708920"/>
            <a:ext cx="180020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дружелюбие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24328" y="2708920"/>
            <a:ext cx="1512168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безделье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63888" y="3501008"/>
            <a:ext cx="1635232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лень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3318101"/>
            <a:ext cx="1584176" cy="4349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обида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596336" y="3318101"/>
            <a:ext cx="1296144" cy="4349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единство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98920" y="4293096"/>
            <a:ext cx="167713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забота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364088" y="4221088"/>
            <a:ext cx="194421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перемирие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596336" y="4149080"/>
            <a:ext cx="1440160" cy="396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зло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95536" y="5229200"/>
            <a:ext cx="165618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труд</a:t>
            </a:r>
            <a:endParaRPr lang="ru-RU" sz="2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923100" y="5013176"/>
            <a:ext cx="174324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тревога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243932" y="5200409"/>
            <a:ext cx="2546952" cy="4608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справедливость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876256" y="4912377"/>
            <a:ext cx="1800200" cy="4608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ненависть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115616" y="4473116"/>
            <a:ext cx="2016224" cy="4392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общение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868732922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3008313" cy="64807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00FF"/>
                </a:solidFill>
              </a:rPr>
              <a:t>Голубь мира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3008313" cy="5073427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Это птичка-невеличка,</a:t>
            </a:r>
          </a:p>
          <a:p>
            <a:pPr algn="ctr"/>
            <a:r>
              <a:rPr lang="ru-RU" sz="3600" dirty="0" smtClean="0"/>
              <a:t>В </a:t>
            </a:r>
            <a:r>
              <a:rPr lang="ru-RU" sz="4000" dirty="0" smtClean="0"/>
              <a:t>городах</a:t>
            </a:r>
            <a:r>
              <a:rPr lang="ru-RU" sz="3600" dirty="0" smtClean="0"/>
              <a:t> живёт.</a:t>
            </a:r>
          </a:p>
          <a:p>
            <a:pPr algn="ctr"/>
            <a:r>
              <a:rPr lang="ru-RU" sz="3600" dirty="0" smtClean="0"/>
              <a:t>Крошек ей насыплешь-</a:t>
            </a:r>
          </a:p>
          <a:p>
            <a:pPr algn="ctr"/>
            <a:r>
              <a:rPr lang="ru-RU" sz="3600" dirty="0" smtClean="0"/>
              <a:t>Воркует и клюёт.</a:t>
            </a:r>
            <a:endParaRPr lang="ru-RU" sz="3600" dirty="0"/>
          </a:p>
        </p:txBody>
      </p:sp>
      <p:pic>
        <p:nvPicPr>
          <p:cNvPr id="5122" name="Picture 2" descr="F:\3062669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050" y="404664"/>
            <a:ext cx="5111750" cy="54005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00"/>
                </a:solidFill>
              </a:rPr>
              <a:t>Слушайте!</a:t>
            </a:r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851920" y="1340768"/>
            <a:ext cx="4834880" cy="511256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3600" dirty="0" smtClean="0"/>
              <a:t>Нам нужен мир на голубой планете, </a:t>
            </a:r>
            <a:br>
              <a:rPr lang="ru-RU" sz="3600" dirty="0" smtClean="0"/>
            </a:br>
            <a:r>
              <a:rPr lang="ru-RU" sz="3600" dirty="0" smtClean="0"/>
              <a:t>Его хотят и взрослые, и дети. </a:t>
            </a:r>
            <a:br>
              <a:rPr lang="ru-RU" sz="3600" dirty="0" smtClean="0"/>
            </a:br>
            <a:r>
              <a:rPr lang="ru-RU" sz="3600" dirty="0" smtClean="0"/>
              <a:t>Им хочется, проснувшись на рассвете, </a:t>
            </a:r>
            <a:br>
              <a:rPr lang="ru-RU" sz="3600" dirty="0" smtClean="0"/>
            </a:br>
            <a:r>
              <a:rPr lang="ru-RU" sz="3600" dirty="0" smtClean="0"/>
              <a:t>Не вспоминать, не думать о войне.</a:t>
            </a:r>
          </a:p>
          <a:p>
            <a:endParaRPr lang="ru-RU" sz="3600" dirty="0"/>
          </a:p>
        </p:txBody>
      </p:sp>
      <p:pic>
        <p:nvPicPr>
          <p:cNvPr id="1026" name="Picture 2" descr="F:\25807386869564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4176464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00"/>
                </a:solidFill>
              </a:rPr>
              <a:t>Слушайте!</a:t>
            </a:r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Нам нужен</a:t>
            </a:r>
            <a:r>
              <a:rPr lang="ru-RU" dirty="0" smtClean="0">
                <a:solidFill>
                  <a:srgbClr val="CC0000"/>
                </a:solidFill>
              </a:rPr>
              <a:t> мир</a:t>
            </a:r>
            <a:r>
              <a:rPr lang="ru-RU" dirty="0" smtClean="0"/>
              <a:t>, чтоб строить города, </a:t>
            </a:r>
            <a:br>
              <a:rPr lang="ru-RU" dirty="0" smtClean="0"/>
            </a:br>
            <a:r>
              <a:rPr lang="ru-RU" dirty="0" smtClean="0"/>
              <a:t>Сажать деревья и работать в поле. </a:t>
            </a:r>
            <a:br>
              <a:rPr lang="ru-RU" dirty="0" smtClean="0"/>
            </a:br>
            <a:r>
              <a:rPr lang="ru-RU" dirty="0" smtClean="0"/>
              <a:t>Его хотят все люди доброй воли. </a:t>
            </a:r>
            <a:br>
              <a:rPr lang="ru-RU" dirty="0" smtClean="0"/>
            </a:br>
            <a:r>
              <a:rPr lang="ru-RU" dirty="0" smtClean="0">
                <a:solidFill>
                  <a:srgbClr val="CC0000"/>
                </a:solidFill>
              </a:rPr>
              <a:t>Нам нужен мир навеки! Навсегда!</a:t>
            </a:r>
          </a:p>
          <a:p>
            <a:endParaRPr lang="ru-RU" dirty="0"/>
          </a:p>
        </p:txBody>
      </p:sp>
      <p:pic>
        <p:nvPicPr>
          <p:cNvPr id="1026" name="Picture 2" descr="F:\sadim-derev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789040"/>
            <a:ext cx="4608512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Я рисую слово </a:t>
            </a:r>
            <a:r>
              <a:rPr lang="ru-RU" dirty="0" smtClean="0">
                <a:solidFill>
                  <a:srgbClr val="C00000"/>
                </a:solidFill>
              </a:rPr>
              <a:t>МИР.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sz="3500" dirty="0"/>
              <a:t/>
            </a:r>
            <a:br>
              <a:rPr lang="ru-RU" sz="3500" dirty="0"/>
            </a:br>
            <a:r>
              <a:rPr lang="ru-RU" sz="3500" dirty="0"/>
              <a:t>Над землёю солнце светит,</a:t>
            </a:r>
            <a:br>
              <a:rPr lang="ru-RU" sz="3500" dirty="0"/>
            </a:br>
            <a:r>
              <a:rPr lang="ru-RU" sz="3500" dirty="0"/>
              <a:t>На траве играют дети,</a:t>
            </a:r>
            <a:br>
              <a:rPr lang="ru-RU" sz="3500" dirty="0"/>
            </a:br>
            <a:r>
              <a:rPr lang="ru-RU" sz="3500" dirty="0"/>
              <a:t>Речка синяя, а вот -</a:t>
            </a:r>
            <a:br>
              <a:rPr lang="ru-RU" sz="3500" dirty="0"/>
            </a:br>
            <a:r>
              <a:rPr lang="ru-RU" sz="3500" dirty="0"/>
              <a:t>Пароход по ней плывёт.</a:t>
            </a:r>
            <a:br>
              <a:rPr lang="ru-RU" sz="3500" dirty="0"/>
            </a:br>
            <a:r>
              <a:rPr lang="ru-RU" sz="3500" dirty="0"/>
              <a:t>Вот дома - до неба прямо!</a:t>
            </a:r>
            <a:br>
              <a:rPr lang="ru-RU" sz="3500" dirty="0"/>
            </a:br>
            <a:r>
              <a:rPr lang="ru-RU" sz="3500" dirty="0"/>
              <a:t>Вот цветы, а это - мама,</a:t>
            </a:r>
            <a:br>
              <a:rPr lang="ru-RU" sz="3500" dirty="0"/>
            </a:br>
            <a:r>
              <a:rPr lang="ru-RU" sz="3500" dirty="0"/>
              <a:t>Рядом с ней сестра моя...</a:t>
            </a:r>
            <a:br>
              <a:rPr lang="ru-RU" sz="3500" dirty="0"/>
            </a:br>
            <a:r>
              <a:rPr lang="ru-RU" sz="3500" dirty="0"/>
              <a:t>Слово </a:t>
            </a:r>
            <a:r>
              <a:rPr lang="ru-RU" sz="3500" dirty="0">
                <a:solidFill>
                  <a:srgbClr val="C00000"/>
                </a:solidFill>
              </a:rPr>
              <a:t>"мир" </a:t>
            </a:r>
            <a:r>
              <a:rPr lang="ru-RU" sz="3500" dirty="0"/>
              <a:t>рисую я</a:t>
            </a:r>
            <a:r>
              <a:rPr lang="ru-RU" sz="3500" dirty="0" smtClean="0"/>
              <a:t>.</a:t>
            </a:r>
          </a:p>
          <a:p>
            <a:pPr marL="0" indent="0" algn="ctr">
              <a:buNone/>
            </a:pPr>
            <a:endParaRPr lang="ru-RU" sz="3500" dirty="0" smtClean="0"/>
          </a:p>
        </p:txBody>
      </p:sp>
    </p:spTree>
    <p:extLst>
      <p:ext uri="{BB962C8B-B14F-4D97-AF65-F5344CB8AC3E}">
        <p14:creationId xmlns:p14="http://schemas.microsoft.com/office/powerpoint/2010/main" xmlns="" val="567824662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832" y="-28559"/>
            <a:ext cx="4685301" cy="35139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8469" y="3545632"/>
            <a:ext cx="4416491" cy="3312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832" y="3534923"/>
            <a:ext cx="4609623" cy="34572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8469" y="5369"/>
            <a:ext cx="4400083" cy="3520066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122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Урок мира.  </vt:lpstr>
      <vt:lpstr>Слайд 2</vt:lpstr>
      <vt:lpstr>Слайд 3</vt:lpstr>
      <vt:lpstr>Ларец мира</vt:lpstr>
      <vt:lpstr>Голубь мира</vt:lpstr>
      <vt:lpstr>Слушайте!</vt:lpstr>
      <vt:lpstr>Слушайте!</vt:lpstr>
      <vt:lpstr>Я рисую слово МИР.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детям всего мира!</dc:title>
  <dc:creator>enot</dc:creator>
  <cp:lastModifiedBy>User</cp:lastModifiedBy>
  <cp:revision>56</cp:revision>
  <dcterms:created xsi:type="dcterms:W3CDTF">2014-10-10T12:24:14Z</dcterms:created>
  <dcterms:modified xsi:type="dcterms:W3CDTF">2018-09-02T16:19:31Z</dcterms:modified>
</cp:coreProperties>
</file>