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76" r:id="rId2"/>
    <p:sldId id="257" r:id="rId3"/>
    <p:sldId id="264" r:id="rId4"/>
    <p:sldId id="258" r:id="rId5"/>
    <p:sldId id="259" r:id="rId6"/>
    <p:sldId id="265" r:id="rId7"/>
    <p:sldId id="261" r:id="rId8"/>
    <p:sldId id="262" r:id="rId9"/>
    <p:sldId id="277" r:id="rId10"/>
    <p:sldId id="278" r:id="rId11"/>
    <p:sldId id="273" r:id="rId12"/>
    <p:sldId id="274" r:id="rId13"/>
    <p:sldId id="271" r:id="rId14"/>
    <p:sldId id="275" r:id="rId15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B766B-4CD4-44CA-8833-C7F5F2B4DCA8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81C97-DAB4-4778-A6D7-6DD327A53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80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81C97-DAB4-4778-A6D7-6DD327A53A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effectLst/>
              </a:rPr>
              <a:t>Раздели животных на две группы</a:t>
            </a:r>
            <a:endParaRPr lang="ru-RU" dirty="0"/>
          </a:p>
        </p:txBody>
      </p:sp>
      <p:pic>
        <p:nvPicPr>
          <p:cNvPr id="1026" name="Picture 2" descr="C:\Users\77777\Downloads\дикие жив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75718"/>
            <a:ext cx="8496944" cy="517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77777\Downloads\дет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1" y="125094"/>
            <a:ext cx="8733059" cy="360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77777\Downloads\детен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8424936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БУКВА  - </a:t>
            </a: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kk-KZ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ЭТУ БУКВУ ПОСМОТРИ</a:t>
            </a:r>
          </a:p>
          <a:p>
            <a:pPr marL="0" indent="0">
              <a:buNone/>
            </a:pPr>
            <a:r>
              <a:rPr lang="kk-KZ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ОНА СОВСЕМ КАК ЦИФРА ТРИ</a:t>
            </a:r>
            <a:endParaRPr lang="kk-KZ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1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dirty="0">
                <a:effectLst/>
              </a:rPr>
              <a:t/>
            </a:r>
            <a:br>
              <a:rPr lang="kk-KZ" b="1" dirty="0">
                <a:effectLst/>
              </a:rPr>
            </a:br>
            <a:r>
              <a:rPr lang="kk-KZ" b="1" dirty="0" smtClean="0">
                <a:effectLst/>
              </a:rPr>
              <a:t> </a:t>
            </a:r>
            <a:r>
              <a:rPr lang="kk-KZ" sz="4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в рабочей </a:t>
            </a:r>
            <a:r>
              <a:rPr lang="kk-KZ" sz="4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тетради.</a:t>
            </a:r>
            <a:r>
              <a:rPr lang="ru-RU" sz="4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Рассмотри </a:t>
            </a:r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картинку и обозначь диких животных цифрой.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Пиши правильно и красиво букву 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5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152128"/>
          </a:xfrm>
        </p:spPr>
        <p:txBody>
          <a:bodyPr>
            <a:noAutofit/>
          </a:bodyPr>
          <a:lstStyle/>
          <a:p>
            <a:pPr algn="ctr"/>
            <a:r>
              <a:rPr lang="kk-KZ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kk-KZ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ЗУН</a:t>
            </a:r>
            <a:r>
              <a:rPr lang="kk-KZ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«ДА  -   НЕТ»</a:t>
            </a:r>
            <a:endParaRPr lang="ru-RU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Медведь – домашнее животное?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Белка живет в дупле?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3.Волк живет в берлоге?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4.Лиса живет в норе?</a:t>
            </a:r>
          </a:p>
          <a:p>
            <a:r>
              <a:rPr lang="kk-KZ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Волк живет в логове?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b="1" dirty="0">
                <a:solidFill>
                  <a:srgbClr val="FF0000"/>
                </a:solidFill>
                <a:effectLst/>
              </a:rPr>
              <a:t>РЕФЛЕКСИЯ.  Прием  «Светофор»</a:t>
            </a: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Давайте еще раз вспомним цели </a:t>
            </a:r>
            <a:r>
              <a:rPr lang="kk-K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нашего урока</a:t>
            </a:r>
            <a:r>
              <a:rPr lang="kk-KZ" sz="36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kk-KZ" sz="36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Достигли </a:t>
            </a:r>
            <a:r>
              <a:rPr lang="kk-KZ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 мы цели урока:?  Оцените свою работу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196753"/>
            <a:ext cx="7175351" cy="2808312"/>
          </a:xfrm>
        </p:spPr>
        <p:txBody>
          <a:bodyPr>
            <a:normAutofit fontScale="90000"/>
          </a:bodyPr>
          <a:lstStyle/>
          <a:p>
            <a:pPr marL="182880"/>
            <a:r>
              <a:rPr lang="kk-KZ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br>
              <a:rPr lang="kk-KZ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ДИКИЕ ЖИВОТНЫЕ</a:t>
            </a:r>
            <a:br>
              <a:rPr lang="kk-KZ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(ЖАБАЙЫ АҢДАР)</a:t>
            </a:r>
            <a:r>
              <a:rPr lang="ru-RU" sz="5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7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r>
              <a:rPr lang="ru-RU" sz="3600" dirty="0"/>
              <a:t>-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знать слова-названия диких животных</a:t>
            </a:r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их детенышей, чем питаются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уметь применять слова-названия диких животных</a:t>
            </a:r>
            <a:r>
              <a:rPr lang="kk-KZ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их детенышей, чем питаются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при составлении словосочетаний</a:t>
            </a:r>
            <a:r>
              <a:rPr lang="kk-KZ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8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008112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ВОЛК - ҚАСҚЫР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344816" cy="427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5949280"/>
            <a:ext cx="2783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Серый, злой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404664"/>
            <a:ext cx="7461448" cy="1080120"/>
          </a:xfrm>
          <a:prstGeom prst="rect">
            <a:avLst/>
          </a:prstGeom>
        </p:spPr>
        <p:txBody>
          <a:bodyPr/>
          <a:lstStyle/>
          <a:p>
            <a:pPr marL="45720" indent="0" algn="ctr">
              <a:buNone/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МЕДВЕДЬ - АЮ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04856" cy="460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5949280"/>
            <a:ext cx="1981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Большой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БЕЛКА- </a:t>
            </a:r>
            <a:r>
              <a:rPr lang="kk-KZ" dirty="0" smtClean="0"/>
              <a:t>ТИІН</a:t>
            </a:r>
            <a:endParaRPr lang="ru-RU" dirty="0"/>
          </a:p>
        </p:txBody>
      </p:sp>
      <p:pic>
        <p:nvPicPr>
          <p:cNvPr id="3074" name="Picture 2" descr="C:\Users\77777\Downloads\дикие жив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2" r="32184" b="69794"/>
          <a:stretch/>
        </p:blipFill>
        <p:spPr bwMode="auto">
          <a:xfrm>
            <a:off x="407696" y="1196752"/>
            <a:ext cx="7776864" cy="465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573325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Пушистая, быстрая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404664"/>
            <a:ext cx="6400800" cy="1080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ЁЖ - КІРПІ 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58"/>
            <a:ext cx="6475755" cy="447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594928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Маленький, колючий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080120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ЛИСА - ТҮЛКІ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2420889"/>
            <a:ext cx="5637010" cy="3513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560840" cy="482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8024" y="6094928"/>
            <a:ext cx="4053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Хитрая, рыжая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77777\Downloads\чем питаютс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302</TotalTime>
  <Words>161</Words>
  <Application>Microsoft Office PowerPoint</Application>
  <PresentationFormat>Экран (4:3)</PresentationFormat>
  <Paragraphs>34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Раздели животных на две группы</vt:lpstr>
      <vt:lpstr>ТЕМА: ДИКИЕ ЖИВОТНЫЕ (ЖАБАЙЫ АҢДАР) </vt:lpstr>
      <vt:lpstr>Цели урока:</vt:lpstr>
      <vt:lpstr>ВОЛК - ҚАСҚЫР</vt:lpstr>
      <vt:lpstr>Презентация PowerPoint</vt:lpstr>
      <vt:lpstr>          БЕЛКА- ТИІН</vt:lpstr>
      <vt:lpstr>Презентация PowerPoint</vt:lpstr>
      <vt:lpstr>   ЛИСА - ТҮЛКІ</vt:lpstr>
      <vt:lpstr>Презентация PowerPoint</vt:lpstr>
      <vt:lpstr>Презентация PowerPoint</vt:lpstr>
      <vt:lpstr>БУКВА  - З</vt:lpstr>
      <vt:lpstr>  Работа в рабочей тетради. </vt:lpstr>
      <vt:lpstr>Проверка  ЗУН. </vt:lpstr>
      <vt:lpstr>РЕФЛЕКСИЯ.  Прием  «Светофор»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77777</dc:creator>
  <cp:lastModifiedBy>77777</cp:lastModifiedBy>
  <cp:revision>24</cp:revision>
  <cp:lastPrinted>2017-12-12T16:50:10Z</cp:lastPrinted>
  <dcterms:created xsi:type="dcterms:W3CDTF">2017-12-09T16:10:41Z</dcterms:created>
  <dcterms:modified xsi:type="dcterms:W3CDTF">2017-12-12T17:19:25Z</dcterms:modified>
</cp:coreProperties>
</file>