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1A1-4313-44AD-9534-1A32D09EBC61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E35C-0E4B-47B5-B14F-4871574EF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19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1A1-4313-44AD-9534-1A32D09EBC61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E35C-0E4B-47B5-B14F-4871574EF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816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1A1-4313-44AD-9534-1A32D09EBC61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E35C-0E4B-47B5-B14F-4871574EF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59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1A1-4313-44AD-9534-1A32D09EBC61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E35C-0E4B-47B5-B14F-4871574EF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90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1A1-4313-44AD-9534-1A32D09EBC61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E35C-0E4B-47B5-B14F-4871574EF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0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1A1-4313-44AD-9534-1A32D09EBC61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E35C-0E4B-47B5-B14F-4871574EF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69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1A1-4313-44AD-9534-1A32D09EBC61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E35C-0E4B-47B5-B14F-4871574EF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0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1A1-4313-44AD-9534-1A32D09EBC61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E35C-0E4B-47B5-B14F-4871574EF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66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1A1-4313-44AD-9534-1A32D09EBC61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E35C-0E4B-47B5-B14F-4871574EF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89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1A1-4313-44AD-9534-1A32D09EBC61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E35C-0E4B-47B5-B14F-4871574EF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02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1A1-4313-44AD-9534-1A32D09EBC61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E35C-0E4B-47B5-B14F-4871574EF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79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781A1-4313-44AD-9534-1A32D09EBC61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6E35C-0E4B-47B5-B14F-4871574EF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16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ah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Буочаргын тупсар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ah-RU" sz="4000" dirty="0" smtClean="0">
                <a:latin typeface="Times New Roman" pitchFamily="18" charset="0"/>
                <a:cs typeface="Times New Roman" pitchFamily="18" charset="0"/>
              </a:rPr>
              <a:t>Куобах эмис күһүнүгэр кыһына уһун уонна кытаанах буолар.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352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488" y="142852"/>
            <a:ext cx="4143404" cy="1000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Сана </a:t>
            </a:r>
            <a:r>
              <a:rPr lang="ru-RU" sz="4000" dirty="0" err="1" smtClean="0"/>
              <a:t>чаастара</a:t>
            </a:r>
            <a:endParaRPr lang="ru-RU" sz="4000" dirty="0" smtClean="0"/>
          </a:p>
          <a:p>
            <a:pPr algn="ctr"/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2357422" y="1357298"/>
            <a:ext cx="1214446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893339" y="1750207"/>
            <a:ext cx="128588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6179355" y="1250141"/>
            <a:ext cx="1285884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5214942" y="1785926"/>
            <a:ext cx="2857520" cy="171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1928794" y="2285992"/>
            <a:ext cx="3071834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1285852" y="2357430"/>
            <a:ext cx="1714512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Аат</a:t>
            </a:r>
            <a:r>
              <a:rPr lang="ru-RU" dirty="0" smtClean="0"/>
              <a:t> тыл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143372" y="2428868"/>
            <a:ext cx="1714512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Туохтуур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929454" y="2357430"/>
            <a:ext cx="1714512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Дазааьын</a:t>
            </a:r>
            <a:r>
              <a:rPr lang="ru-RU" dirty="0" smtClean="0"/>
              <a:t> </a:t>
            </a:r>
            <a:r>
              <a:rPr lang="ru-RU" dirty="0" err="1" smtClean="0"/>
              <a:t>аат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2285984" y="4214818"/>
            <a:ext cx="1714512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Ахсаан</a:t>
            </a:r>
            <a:r>
              <a:rPr lang="ru-RU" dirty="0" smtClean="0"/>
              <a:t> </a:t>
            </a:r>
            <a:r>
              <a:rPr lang="ru-RU" dirty="0" err="1" smtClean="0"/>
              <a:t>аат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072330" y="4071942"/>
            <a:ext cx="1714512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Солбуйар</a:t>
            </a:r>
            <a:r>
              <a:rPr lang="ru-RU" dirty="0" smtClean="0"/>
              <a:t> </a:t>
            </a:r>
            <a:r>
              <a:rPr lang="ru-RU" dirty="0" err="1" smtClean="0"/>
              <a:t>аат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508104" y="1176624"/>
            <a:ext cx="1008112" cy="4340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5658960" y="5517232"/>
            <a:ext cx="1714512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Сы</a:t>
            </a:r>
            <a:r>
              <a:rPr lang="sah-RU" dirty="0" smtClean="0"/>
              <a:t>һыат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72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7" grpId="0" animBg="1"/>
      <p:bldP spid="49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633715"/>
            <a:ext cx="3456384" cy="12241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Сы</a:t>
            </a:r>
            <a:r>
              <a:rPr lang="sah-RU" sz="4000" b="1" dirty="0" smtClean="0">
                <a:latin typeface="Times New Roman" pitchFamily="18" charset="0"/>
                <a:cs typeface="Times New Roman" pitchFamily="18" charset="0"/>
              </a:rPr>
              <a:t>һыат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123728" y="1878690"/>
            <a:ext cx="1008112" cy="1622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83568" y="3501008"/>
            <a:ext cx="1728192" cy="576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ah-RU" sz="3200" b="1" dirty="0" smtClean="0">
                <a:latin typeface="Times New Roman" pitchFamily="18" charset="0"/>
                <a:cs typeface="Times New Roman" pitchFamily="18" charset="0"/>
              </a:rPr>
              <a:t>Хаһан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sah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51920" y="1857851"/>
            <a:ext cx="0" cy="1622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771800" y="3519010"/>
            <a:ext cx="1872208" cy="5580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ah-RU" sz="3200" b="1" dirty="0" smtClean="0">
                <a:latin typeface="Times New Roman" pitchFamily="18" charset="0"/>
                <a:cs typeface="Times New Roman" pitchFamily="18" charset="0"/>
              </a:rPr>
              <a:t>Хайдах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sah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436096" y="1857851"/>
            <a:ext cx="0" cy="1622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853224" y="3519010"/>
            <a:ext cx="1800200" cy="5580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ah-RU" sz="3200" b="1" dirty="0" smtClean="0">
                <a:latin typeface="Times New Roman" pitchFamily="18" charset="0"/>
                <a:cs typeface="Times New Roman" pitchFamily="18" charset="0"/>
              </a:rPr>
              <a:t>Хайдах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sah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940152" y="1857851"/>
            <a:ext cx="1512168" cy="1643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808544" y="3519010"/>
            <a:ext cx="1939920" cy="5580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ah-RU" sz="3200" b="1" dirty="0" smtClean="0">
                <a:latin typeface="Times New Roman" pitchFamily="18" charset="0"/>
                <a:cs typeface="Times New Roman" pitchFamily="18" charset="0"/>
              </a:rPr>
              <a:t>Төһө өр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sah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69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1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ah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Сыһыаттары бу курдук суруй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ah-RU" dirty="0" smtClean="0">
                <a:latin typeface="Times New Roman" pitchFamily="18" charset="0"/>
                <a:cs typeface="Times New Roman" pitchFamily="18" charset="0"/>
              </a:rPr>
              <a:t>Үчүгэй – үчүгэйдик </a:t>
            </a:r>
          </a:p>
          <a:p>
            <a:pPr marL="0" indent="0">
              <a:buNone/>
            </a:pPr>
            <a:r>
              <a:rPr lang="sah-RU" dirty="0" smtClean="0">
                <a:latin typeface="Times New Roman" pitchFamily="18" charset="0"/>
                <a:cs typeface="Times New Roman" pitchFamily="18" charset="0"/>
              </a:rPr>
              <a:t>Кыра - ...</a:t>
            </a:r>
          </a:p>
          <a:p>
            <a:pPr marL="0" indent="0">
              <a:buNone/>
            </a:pPr>
            <a:r>
              <a:rPr lang="sah-RU" dirty="0" smtClean="0">
                <a:latin typeface="Times New Roman" pitchFamily="18" charset="0"/>
                <a:cs typeface="Times New Roman" pitchFamily="18" charset="0"/>
              </a:rPr>
              <a:t>Куһаҕан - ...</a:t>
            </a:r>
          </a:p>
          <a:p>
            <a:pPr marL="0" indent="0">
              <a:buNone/>
            </a:pPr>
            <a:r>
              <a:rPr lang="sah-RU" dirty="0" smtClean="0">
                <a:latin typeface="Times New Roman" pitchFamily="18" charset="0"/>
                <a:cs typeface="Times New Roman" pitchFamily="18" charset="0"/>
              </a:rPr>
              <a:t>Бытаан - ...</a:t>
            </a:r>
          </a:p>
          <a:p>
            <a:pPr marL="0" indent="0">
              <a:buNone/>
            </a:pPr>
            <a:r>
              <a:rPr lang="sah-RU" dirty="0" smtClean="0">
                <a:latin typeface="Times New Roman" pitchFamily="18" charset="0"/>
                <a:cs typeface="Times New Roman" pitchFamily="18" charset="0"/>
              </a:rPr>
              <a:t>Аҕыйах - ...</a:t>
            </a:r>
          </a:p>
          <a:p>
            <a:pPr marL="0" indent="0">
              <a:buNone/>
            </a:pPr>
            <a:r>
              <a:rPr lang="sah-RU" dirty="0" smtClean="0">
                <a:latin typeface="Times New Roman" pitchFamily="18" charset="0"/>
                <a:cs typeface="Times New Roman" pitchFamily="18" charset="0"/>
              </a:rPr>
              <a:t>Ыраас - ...</a:t>
            </a:r>
          </a:p>
          <a:p>
            <a:pPr marL="0" indent="0">
              <a:buNone/>
            </a:pPr>
            <a:r>
              <a:rPr lang="sah-RU" dirty="0" smtClean="0">
                <a:latin typeface="Times New Roman" pitchFamily="18" charset="0"/>
                <a:cs typeface="Times New Roman" pitchFamily="18" charset="0"/>
              </a:rPr>
              <a:t>Элбэх - ...</a:t>
            </a:r>
          </a:p>
          <a:p>
            <a:pPr marL="0" indent="0">
              <a:buNone/>
            </a:pPr>
            <a:r>
              <a:rPr lang="sah-RU" dirty="0" smtClean="0">
                <a:latin typeface="Times New Roman" pitchFamily="18" charset="0"/>
                <a:cs typeface="Times New Roman" pitchFamily="18" charset="0"/>
              </a:rPr>
              <a:t>Көрдөөх - ...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729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0039" y="1196752"/>
            <a:ext cx="4483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ah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Стр.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71</a:t>
            </a:r>
            <a:r>
              <a:rPr lang="sah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Эрч. 2 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0038" y="2564904"/>
            <a:ext cx="4483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ah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Стр.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72</a:t>
            </a:r>
            <a:r>
              <a:rPr lang="sah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Эрч. 6 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67964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75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Буочаргын тупсар </vt:lpstr>
      <vt:lpstr>Презентация PowerPoint</vt:lpstr>
      <vt:lpstr>Презентация PowerPoint</vt:lpstr>
      <vt:lpstr>Сыһыаттары бу курдук суруй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Буочаргын тупсар</dc:title>
  <dc:creator>1</dc:creator>
  <cp:lastModifiedBy>1</cp:lastModifiedBy>
  <cp:revision>2</cp:revision>
  <dcterms:created xsi:type="dcterms:W3CDTF">2021-04-19T12:41:52Z</dcterms:created>
  <dcterms:modified xsi:type="dcterms:W3CDTF">2021-04-19T12:58:48Z</dcterms:modified>
</cp:coreProperties>
</file>