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44" y="-8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Автор : Антропова Анна Александровна</a:t>
            </a:r>
          </a:p>
          <a:p>
            <a:r>
              <a:rPr lang="ru-RU" dirty="0"/>
              <a:t>у</a:t>
            </a:r>
            <a:r>
              <a:rPr lang="ru-RU" dirty="0" smtClean="0"/>
              <a:t>читель начальных классов МАОУ «СОШ № 46»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7581" y="404664"/>
            <a:ext cx="7175351" cy="4520793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/>
              <a:t>Тема : Закрепление изученного материала </a:t>
            </a:r>
            <a:r>
              <a:rPr lang="ru-RU" sz="3200" dirty="0" smtClean="0"/>
              <a:t>(урок № 17)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1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456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4868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5</a:t>
            </a:r>
            <a:endParaRPr lang="ru-RU" sz="7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982" y="192028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7200" dirty="0" smtClean="0">
                <a:solidFill>
                  <a:prstClr val="white"/>
                </a:solidFill>
              </a:rPr>
              <a:t>1</a:t>
            </a:r>
            <a:endParaRPr lang="ru-RU" sz="7200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23888" y="197800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4</a:t>
            </a:r>
            <a:endParaRPr lang="ru-RU" sz="7200" dirty="0"/>
          </a:p>
        </p:txBody>
      </p:sp>
      <p:cxnSp>
        <p:nvCxnSpPr>
          <p:cNvPr id="8" name="Прямая со стрелкой 7"/>
          <p:cNvCxnSpPr/>
          <p:nvPr/>
        </p:nvCxnSpPr>
        <p:spPr>
          <a:xfrm flipH="1">
            <a:off x="971600" y="1463080"/>
            <a:ext cx="360040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051720" y="1463080"/>
            <a:ext cx="288032" cy="914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5940152" y="514470"/>
            <a:ext cx="9144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4</a:t>
            </a:r>
            <a:endParaRPr lang="ru-RU" sz="7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16016" y="2024884"/>
            <a:ext cx="9144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1</a:t>
            </a:r>
            <a:endParaRPr lang="ru-RU" sz="72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091662" y="1978008"/>
            <a:ext cx="9144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3</a:t>
            </a:r>
            <a:endParaRPr lang="ru-RU" sz="72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5364088" y="1463120"/>
            <a:ext cx="792088" cy="102977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660232" y="1463120"/>
            <a:ext cx="792088" cy="95776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635896" y="3717032"/>
            <a:ext cx="914400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3</a:t>
            </a:r>
            <a:endParaRPr lang="ru-RU" sz="72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203778" y="5470326"/>
            <a:ext cx="914400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1</a:t>
            </a:r>
            <a:endParaRPr lang="ru-RU" sz="7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845732" y="5470326"/>
            <a:ext cx="914400" cy="914400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2</a:t>
            </a:r>
            <a:endParaRPr lang="ru-RU" sz="7200" dirty="0"/>
          </a:p>
        </p:txBody>
      </p:sp>
      <p:cxnSp>
        <p:nvCxnSpPr>
          <p:cNvPr id="26" name="Прямая со стрелкой 25"/>
          <p:cNvCxnSpPr/>
          <p:nvPr/>
        </p:nvCxnSpPr>
        <p:spPr>
          <a:xfrm flipH="1">
            <a:off x="2915816" y="4631432"/>
            <a:ext cx="792088" cy="914400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3" idx="2"/>
          </p:cNvCxnSpPr>
          <p:nvPr/>
        </p:nvCxnSpPr>
        <p:spPr>
          <a:xfrm>
            <a:off x="4427984" y="4631432"/>
            <a:ext cx="579701" cy="811539"/>
          </a:xfrm>
          <a:prstGeom prst="straightConnector1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870" y="514471"/>
            <a:ext cx="1579563" cy="61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190982" y="2802632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2</a:t>
            </a:r>
            <a:endParaRPr lang="ru-RU" sz="72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123888" y="289240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3</a:t>
            </a:r>
            <a:endParaRPr lang="ru-RU" sz="72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345438" y="1320711"/>
            <a:ext cx="6687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7200" dirty="0">
                <a:solidFill>
                  <a:prstClr val="white"/>
                </a:solidFill>
              </a:rPr>
              <a:t>4</a:t>
            </a:r>
            <a:endParaRPr lang="ru-RU" sz="7200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4716016" y="2939902"/>
            <a:ext cx="9144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2</a:t>
            </a:r>
            <a:endParaRPr lang="ru-RU" sz="720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091662" y="2902692"/>
            <a:ext cx="9144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200" dirty="0" smtClean="0"/>
              <a:t>2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201924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Открыли учебники с 43.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49" y="731838"/>
            <a:ext cx="3791126" cy="48942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1"/>
            <a:ext cx="7632848" cy="575652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7" name="Прямая со стрелкой 6"/>
          <p:cNvCxnSpPr/>
          <p:nvPr/>
        </p:nvCxnSpPr>
        <p:spPr>
          <a:xfrm>
            <a:off x="5148064" y="2276872"/>
            <a:ext cx="1080120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5364088" y="3717032"/>
            <a:ext cx="864096" cy="13681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V="1">
            <a:off x="5508104" y="2276872"/>
            <a:ext cx="720080" cy="302433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62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172648"/>
            <a:ext cx="7532317" cy="2423346"/>
          </a:xfrm>
        </p:spPr>
        <p:txBody>
          <a:bodyPr/>
          <a:lstStyle/>
          <a:p>
            <a:r>
              <a:rPr lang="ru-RU" dirty="0" smtClean="0"/>
              <a:t>Открыли тетради  № 2</a:t>
            </a:r>
            <a:br>
              <a:rPr lang="ru-RU" dirty="0" smtClean="0"/>
            </a:br>
            <a:r>
              <a:rPr lang="ru-RU" dirty="0" smtClean="0"/>
              <a:t>Пропишите числа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387475"/>
            <a:ext cx="8856984" cy="408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8375"/>
            <a:ext cx="896449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9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31838"/>
            <a:ext cx="8208911" cy="5649490"/>
          </a:xfrm>
        </p:spPr>
      </p:pic>
    </p:spTree>
    <p:extLst>
      <p:ext uri="{BB962C8B-B14F-4D97-AF65-F5344CB8AC3E}">
        <p14:creationId xmlns:p14="http://schemas.microsoft.com/office/powerpoint/2010/main" val="370171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439" y="731838"/>
            <a:ext cx="3713947" cy="48942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892480" cy="663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7663"/>
            <a:ext cx="8568952" cy="6264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7664"/>
            <a:ext cx="8568952" cy="583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62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Запишите в тетради примеры.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63" y="731838"/>
            <a:ext cx="3940898" cy="48942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64704"/>
            <a:ext cx="5904655" cy="422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96752"/>
            <a:ext cx="6696744" cy="379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45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136904" cy="3615266"/>
          </a:xfrm>
        </p:spPr>
        <p:txBody>
          <a:bodyPr/>
          <a:lstStyle/>
          <a:p>
            <a:r>
              <a:rPr lang="ru-RU" dirty="0" smtClean="0"/>
              <a:t>Что такое ломаная линия?</a:t>
            </a:r>
            <a:br>
              <a:rPr lang="ru-RU" dirty="0" smtClean="0"/>
            </a:br>
            <a:r>
              <a:rPr lang="ru-RU" dirty="0" smtClean="0"/>
              <a:t>Какие бывают ломаные линии?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59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49</TotalTime>
  <Words>57</Words>
  <Application>Microsoft Office PowerPoint</Application>
  <PresentationFormat>Экран (4:3)</PresentationFormat>
  <Paragraphs>21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Воздушный поток</vt:lpstr>
      <vt:lpstr>Тема : Закрепление изученного материала (урок № 17)  1 класс</vt:lpstr>
      <vt:lpstr>Презентация PowerPoint</vt:lpstr>
      <vt:lpstr>Открыли учебники с 43.</vt:lpstr>
      <vt:lpstr>Открыли тетради  № 2 Пропишите числа </vt:lpstr>
      <vt:lpstr>Презентация PowerPoint</vt:lpstr>
      <vt:lpstr>Презентация PowerPoint</vt:lpstr>
      <vt:lpstr>Запишите в тетради примеры.</vt:lpstr>
      <vt:lpstr>Что такое ломаная линия? Какие бывают ломаные линии?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10</cp:revision>
  <dcterms:created xsi:type="dcterms:W3CDTF">2021-10-05T10:22:16Z</dcterms:created>
  <dcterms:modified xsi:type="dcterms:W3CDTF">2021-10-05T11:21:56Z</dcterms:modified>
</cp:coreProperties>
</file>