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2" r:id="rId2"/>
    <p:sldId id="543" r:id="rId3"/>
    <p:sldId id="593" r:id="rId4"/>
    <p:sldId id="594" r:id="rId5"/>
    <p:sldId id="595" r:id="rId6"/>
    <p:sldId id="596" r:id="rId7"/>
    <p:sldId id="597" r:id="rId8"/>
    <p:sldId id="600" r:id="rId9"/>
    <p:sldId id="610" r:id="rId10"/>
    <p:sldId id="599" r:id="rId11"/>
    <p:sldId id="601" r:id="rId12"/>
    <p:sldId id="602" r:id="rId13"/>
    <p:sldId id="604" r:id="rId14"/>
    <p:sldId id="603" r:id="rId15"/>
    <p:sldId id="605" r:id="rId16"/>
    <p:sldId id="553" r:id="rId17"/>
    <p:sldId id="606" r:id="rId18"/>
    <p:sldId id="607" r:id="rId19"/>
    <p:sldId id="608" r:id="rId20"/>
    <p:sldId id="609" r:id="rId21"/>
    <p:sldId id="546" r:id="rId22"/>
    <p:sldId id="611" r:id="rId23"/>
    <p:sldId id="573" r:id="rId24"/>
    <p:sldId id="555" r:id="rId25"/>
    <p:sldId id="547" r:id="rId26"/>
    <p:sldId id="612" r:id="rId27"/>
    <p:sldId id="613" r:id="rId28"/>
    <p:sldId id="548" r:id="rId29"/>
    <p:sldId id="556" r:id="rId30"/>
    <p:sldId id="570" r:id="rId31"/>
    <p:sldId id="61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3300"/>
    <a:srgbClr val="FF4F25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F840C-2BC6-4CA2-9F22-706B4FED3D64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71D5-DA14-4367-9D69-B736623D8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8F86-FF82-4C9E-B1CF-6BB089333AC7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обучения грамоте по УМК 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ТЕМА: «Согласные звуки </a:t>
            </a:r>
            <a:r>
              <a:rPr lang="ru-RU" dirty="0" smtClean="0">
                <a:latin typeface="Calibri"/>
                <a:cs typeface="Calibri"/>
              </a:rPr>
              <a:t>[л</a:t>
            </a:r>
            <a:r>
              <a:rPr lang="ru-RU" dirty="0" smtClean="0">
                <a:cs typeface="Calibri"/>
              </a:rPr>
              <a:t>], [л</a:t>
            </a:r>
            <a:r>
              <a:rPr lang="ru-RU" dirty="0" smtClean="0">
                <a:latin typeface="Calibri"/>
                <a:cs typeface="Calibri"/>
              </a:rPr>
              <a:t>'</a:t>
            </a:r>
            <a:r>
              <a:rPr lang="ru-RU" dirty="0" smtClean="0">
                <a:cs typeface="Calibri"/>
              </a:rPr>
              <a:t>]. </a:t>
            </a:r>
            <a:r>
              <a:rPr lang="ru-RU" dirty="0" smtClean="0">
                <a:latin typeface="Calibri"/>
                <a:cs typeface="Calibri"/>
              </a:rPr>
              <a:t>Буква Л л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sz="2400" b="1" dirty="0" smtClean="0"/>
              <a:t>Автор разработки:</a:t>
            </a:r>
          </a:p>
          <a:p>
            <a:pPr algn="r">
              <a:buNone/>
            </a:pPr>
            <a:r>
              <a:rPr lang="ru-RU" sz="2400" b="1" dirty="0" smtClean="0"/>
              <a:t>Митрофанова Марина Владимировна</a:t>
            </a:r>
          </a:p>
          <a:p>
            <a:pPr algn="r">
              <a:buNone/>
            </a:pPr>
            <a:r>
              <a:rPr lang="ru-RU" sz="2400" b="1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2400" b="1" dirty="0" smtClean="0"/>
              <a:t>МБОУ «Лицей №1» р.п. Чамзинка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2639311" cy="347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Откройте Азбуку, переверните страницу (с.58) </a:t>
            </a:r>
            <a:endParaRPr lang="ru-RU" sz="32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00166" y="1142984"/>
            <a:ext cx="5927740" cy="430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Какое произведение Корнея Чуковского проиллюстрировал художник?</a:t>
            </a:r>
            <a:endParaRPr lang="ru-RU" sz="32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00166" y="1142984"/>
            <a:ext cx="5927740" cy="430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Корней Чуковский «Тараканище»</a:t>
            </a:r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Вспомните, как начинается сказка.</a:t>
            </a:r>
          </a:p>
          <a:p>
            <a:pPr algn="ctr"/>
            <a:endParaRPr lang="ru-RU" sz="4000" b="1" dirty="0"/>
          </a:p>
        </p:txBody>
      </p:sp>
      <p:pic>
        <p:nvPicPr>
          <p:cNvPr id="61444" name="Picture 4" descr="https://avatars.mds.yandex.net/get-zen_doc/147743/pub_5b16d13e83090530bc94c37a_5b16d1ec3dceb77c728481c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6480000" cy="4320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857884" y="3286124"/>
            <a:ext cx="295328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0694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Ехали медведи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На велосипеде.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А за ними кот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Задом наперёд.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А за ним комарики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На воздушном шарике.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А за ними раки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На хромой собаке.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Волки на кобыле.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Львы в автомобиле.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Зайчики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В трамвайчике.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Жаба на метле...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Едут и смеются,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Пряники жуют.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Вдруг из подворотни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Страшный великан,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Рыжий и усатый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Та-ра-кан! Таракан,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Таракан, </a:t>
            </a:r>
          </a:p>
          <a:p>
            <a:pPr>
              <a:buNone/>
            </a:pPr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Тараканище!</a:t>
            </a:r>
            <a:endParaRPr lang="ru-RU" b="1" dirty="0"/>
          </a:p>
        </p:txBody>
      </p:sp>
      <p:pic>
        <p:nvPicPr>
          <p:cNvPr id="64514" name="Picture 2" descr="http://bookscafe.net/books/190/190766/img/26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929322" y="142852"/>
            <a:ext cx="3076917" cy="3571900"/>
          </a:xfrm>
          <a:prstGeom prst="rect">
            <a:avLst/>
          </a:prstGeom>
          <a:noFill/>
        </p:spPr>
      </p:pic>
      <p:pic>
        <p:nvPicPr>
          <p:cNvPr id="64516" name="Picture 4" descr="http://bookscafe.net/books/190/190766/img/27.pn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071802" y="214290"/>
            <a:ext cx="4143375" cy="589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Корней Чуковский «Тараканище»</a:t>
            </a:r>
          </a:p>
          <a:p>
            <a:r>
              <a:rPr lang="ru-RU" sz="3200" b="1" dirty="0" smtClean="0"/>
              <a:t>Прочитаем отрывок в Азбуке.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Автор называет слониху щеголихой. А вы знаете кто такой щёголь? Тот, кто нарядно одевается. </a:t>
            </a:r>
          </a:p>
          <a:p>
            <a:r>
              <a:rPr lang="ru-RU" sz="3200" b="1" dirty="0" smtClean="0"/>
              <a:t>Как отплясывает слониха? Замените другим словом близким по смыслу.  </a:t>
            </a:r>
            <a:endParaRPr lang="ru-RU" sz="32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2844" y="1142984"/>
            <a:ext cx="344550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660542" y="989592"/>
            <a:ext cx="5340614" cy="293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Корней Чуковский «Тараканище»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А какая луна? Румяная – значит, золотистая. Кубарем упала луна. Это как – кубарем?  </a:t>
            </a:r>
          </a:p>
          <a:p>
            <a:r>
              <a:rPr lang="ru-RU" sz="3200" b="1" dirty="0" smtClean="0"/>
              <a:t>Кубарем – переворачиваясь через голову, кувырком.</a:t>
            </a:r>
            <a:endParaRPr lang="ru-RU" sz="32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71480"/>
            <a:ext cx="344550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643306" y="500042"/>
            <a:ext cx="5340614" cy="293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Прочитайте и сравните слова.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Сколько слогов? Чем слова отличаются?</a:t>
            </a:r>
          </a:p>
          <a:p>
            <a:endParaRPr lang="ru-RU" sz="3200" b="1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571736" y="714356"/>
            <a:ext cx="2600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29124" y="785794"/>
            <a:ext cx="500066" cy="571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500174"/>
            <a:ext cx="500066" cy="571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Прочитайте и сравните слова.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Сколько слогов в каждом слове? Кому можно сказать </a:t>
            </a:r>
            <a:r>
              <a:rPr lang="ru-RU" sz="3200" b="1" i="1" dirty="0" smtClean="0"/>
              <a:t>катала</a:t>
            </a:r>
            <a:r>
              <a:rPr lang="ru-RU" sz="3200" b="1" dirty="0" smtClean="0"/>
              <a:t> - мальчику или девочке? А катал? Значит катала – она, а катал – он.</a:t>
            </a:r>
            <a:endParaRPr lang="ru-RU" sz="3200" b="1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786050" y="785794"/>
            <a:ext cx="3226894" cy="158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Прочитайте и сравните слова.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Сколько слогов в каждом слове? Подберите местоимение к слову уснули. Слово уснули стоит в форме единственного или в форме множественного числа? А слово уснул? Подберите местоимение.</a:t>
            </a:r>
            <a:endParaRPr lang="ru-RU" sz="3200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928926" y="785794"/>
            <a:ext cx="3674812" cy="19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Прочитайте и сравните слова.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Сколько слогов в каждом слове? </a:t>
            </a:r>
            <a:r>
              <a:rPr lang="ru-RU" sz="3200" b="1" dirty="0" smtClean="0"/>
              <a:t>Как слово </a:t>
            </a:r>
            <a:r>
              <a:rPr lang="ru-RU" sz="3200" b="1" i="1" dirty="0" smtClean="0"/>
              <a:t>стол</a:t>
            </a:r>
            <a:r>
              <a:rPr lang="ru-RU" sz="3200" b="1" dirty="0" smtClean="0"/>
              <a:t> превратилось в слово </a:t>
            </a:r>
            <a:r>
              <a:rPr lang="ru-RU" sz="3200" b="1" i="1" dirty="0" smtClean="0"/>
              <a:t>стул</a:t>
            </a:r>
            <a:r>
              <a:rPr lang="ru-RU" sz="3200" b="1" dirty="0" smtClean="0"/>
              <a:t>? Определите </a:t>
            </a:r>
            <a:r>
              <a:rPr lang="ru-RU" sz="3200" b="1" dirty="0" smtClean="0"/>
              <a:t>форму числа. Поставьте слова в форму множественного числа. К какой группе относятся слова</a:t>
            </a:r>
            <a:r>
              <a:rPr lang="ru-RU" sz="3200" b="1" dirty="0" smtClean="0"/>
              <a:t>?</a:t>
            </a:r>
          </a:p>
          <a:p>
            <a:r>
              <a:rPr lang="ru-RU" sz="3200" b="1" smtClean="0"/>
              <a:t>Мебель.</a:t>
            </a:r>
            <a:endParaRPr lang="ru-RU" sz="32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143240" y="785794"/>
            <a:ext cx="26176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Дать характеристику изученным согласным звукам.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102620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1602554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2102620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1602554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71604" y="602422"/>
            <a:ext cx="1071570" cy="10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745422" y="2888438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2071678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[с]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157161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207167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[с']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571612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00430" y="642918"/>
            <a:ext cx="1074685" cy="10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643306" y="2857496"/>
            <a:ext cx="612000" cy="6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2071678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[к]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1602554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207167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[к']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1602554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2857496"/>
            <a:ext cx="612000" cy="6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246" t="3242" b="3242"/>
          <a:stretch>
            <a:fillRect/>
          </a:stretch>
        </p:blipFill>
        <p:spPr bwMode="auto">
          <a:xfrm>
            <a:off x="5286380" y="642918"/>
            <a:ext cx="1095159" cy="11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6429388" y="2071678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[т]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43834" y="157161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58082" y="207167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[т']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58016" y="1571612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86644" y="2857496"/>
            <a:ext cx="612000" cy="6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2506" t="1923" r="2506" b="3846"/>
          <a:stretch>
            <a:fillRect/>
          </a:stretch>
        </p:blipFill>
        <p:spPr bwMode="auto">
          <a:xfrm>
            <a:off x="7072330" y="642918"/>
            <a:ext cx="1017627" cy="10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Прочитайте и сравните слова.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Когда буква Л («эль») обозначает мягкий согласный звук? Когда твёрдый звук?</a:t>
            </a:r>
            <a:endParaRPr lang="ru-RU" sz="32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714876" y="2428868"/>
            <a:ext cx="1785950" cy="13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71472" y="2357429"/>
            <a:ext cx="2571768" cy="13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572000" y="785794"/>
            <a:ext cx="2643206" cy="12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500034" y="785794"/>
            <a:ext cx="2500330" cy="1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1928794" y="1357298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28794" y="2071678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83736" y="3500438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86512" y="1285860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86512" y="2000240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69950" y="2786058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00760" y="3500438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85984" y="2786058"/>
            <a:ext cx="288000" cy="288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текст.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Кто у Оли? Как Оля играла с куклами?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85852" y="571480"/>
            <a:ext cx="6286497" cy="24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357818" y="4357694"/>
            <a:ext cx="3681411" cy="234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Calibri"/>
                <a:cs typeface="Calibri"/>
              </a:rPr>
              <a:t>Игра. </a:t>
            </a:r>
            <a:r>
              <a:rPr lang="ru-RU" b="1" dirty="0" smtClean="0">
                <a:latin typeface="Calibri"/>
                <a:cs typeface="Calibri"/>
              </a:rPr>
              <a:t>Кто больше придумает слов на выбранную букву? Называем только животных.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908" y="14285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72726" y="142852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908" y="888174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72726" y="888174"/>
            <a:ext cx="612000" cy="6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-32" y="1285860"/>
            <a:ext cx="4255589" cy="23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143240" y="2005604"/>
            <a:ext cx="47380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 smtClean="0"/>
              <a:t>, удод, удав, уж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2791422"/>
            <a:ext cx="40059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 smtClean="0"/>
              <a:t>, орёл, олень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1291224"/>
            <a:ext cx="508793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 smtClean="0"/>
              <a:t>,</a:t>
            </a:r>
            <a:r>
              <a:rPr lang="ru-RU" sz="5400" b="1" dirty="0" smtClean="0"/>
              <a:t> </a:t>
            </a:r>
            <a:r>
              <a:rPr lang="ru-RU" sz="5400" dirty="0" smtClean="0"/>
              <a:t>аист, альбатрос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Calibri"/>
                <a:cs typeface="Calibri"/>
              </a:rPr>
              <a:t>Игра.</a:t>
            </a:r>
            <a:r>
              <a:rPr lang="ru-RU" b="1" dirty="0" smtClean="0">
                <a:latin typeface="Calibri"/>
                <a:cs typeface="Calibri"/>
              </a:rPr>
              <a:t> Кто больше придумает слов на выбранную букву? Называем только зверей, рыб и птиц.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908" y="14285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72726" y="142852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908" y="888174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72726" y="888174"/>
            <a:ext cx="612000" cy="6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b="59033"/>
          <a:stretch>
            <a:fillRect/>
          </a:stretch>
        </p:blipFill>
        <p:spPr bwMode="auto">
          <a:xfrm>
            <a:off x="0" y="1357298"/>
            <a:ext cx="31337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488" y="1291224"/>
            <a:ext cx="567764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 smtClean="0"/>
              <a:t>, кролик, кукушка,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t="34664"/>
          <a:stretch>
            <a:fillRect/>
          </a:stretch>
        </p:blipFill>
        <p:spPr bwMode="auto">
          <a:xfrm>
            <a:off x="0" y="2857496"/>
            <a:ext cx="3133725" cy="14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14480" y="3505802"/>
            <a:ext cx="554991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синица, слон, сом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5918" y="2791422"/>
            <a:ext cx="600972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лось, ласточка, лев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2071678"/>
            <a:ext cx="21414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prstClr val="black"/>
                </a:solidFill>
              </a:rPr>
              <a:t>карась</a:t>
            </a:r>
            <a:endParaRPr lang="ru-RU" sz="5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3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105307" y="357166"/>
            <a:ext cx="5038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Многозначные слова.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288" y="571480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87106" y="571480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288" y="1316802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87106" y="1316802"/>
            <a:ext cx="612000" cy="6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142976" y="1857364"/>
            <a:ext cx="69056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слова. Почему слова написаны с заглавной буквы?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Сколько слогов? Сколько звуков в слове Алла?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78833"/>
          <a:stretch>
            <a:fillRect/>
          </a:stretch>
        </p:blipFill>
        <p:spPr bwMode="auto">
          <a:xfrm>
            <a:off x="2857488" y="1214422"/>
            <a:ext cx="227029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7500958" y="683414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286776" y="683414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00958" y="142873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86776" y="1428736"/>
            <a:ext cx="612000" cy="6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слова. Подберите местоимение к словам? Кому можно так сказать мальчику или девочке?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Сколько слогов?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35183" t="6356" r="37300"/>
          <a:stretch>
            <a:fillRect/>
          </a:stretch>
        </p:blipFill>
        <p:spPr bwMode="auto">
          <a:xfrm>
            <a:off x="2857488" y="1500174"/>
            <a:ext cx="34038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429520" y="1040604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15338" y="1040604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178592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15338" y="1785926"/>
            <a:ext cx="612000" cy="6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слова. Чем слова похожи?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А чем отличаются? Составьте предложения.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Сколько слогов?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75142" t="12712"/>
          <a:stretch>
            <a:fillRect/>
          </a:stretch>
        </p:blipFill>
        <p:spPr bwMode="auto">
          <a:xfrm>
            <a:off x="2428860" y="1142984"/>
            <a:ext cx="342109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71472" y="428604"/>
            <a:ext cx="83827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текст.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Продолжим рассказ. Где спряталась Нина? Кого Алик нашёл сначала?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 какую игру играли ребята? А в какие игры вы любите играть?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(Жмурки, догонялки, вышибалы…)</a:t>
            </a: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2400" y="15240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Лента букв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-32" y="642918"/>
          <a:ext cx="9072589" cy="2102651"/>
        </p:xfrm>
        <a:graphic>
          <a:graphicData uri="http://schemas.openxmlformats.org/drawingml/2006/table">
            <a:tbl>
              <a:tblPr/>
              <a:tblGrid>
                <a:gridCol w="432688"/>
                <a:gridCol w="432688"/>
                <a:gridCol w="432688"/>
                <a:gridCol w="443241"/>
                <a:gridCol w="408276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  <a:gridCol w="43268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32712" y="1285860"/>
            <a:ext cx="223024" cy="25056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712" y="1285860"/>
            <a:ext cx="223024" cy="25056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90430" y="2260072"/>
            <a:ext cx="223024" cy="25056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06430" y="2260072"/>
            <a:ext cx="223024" cy="250560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2260072"/>
            <a:ext cx="223024" cy="25056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9504" y="2260072"/>
            <a:ext cx="223024" cy="250560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33174" y="2249746"/>
            <a:ext cx="223024" cy="25056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49174" y="2249746"/>
            <a:ext cx="223024" cy="250560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91654" y="1285860"/>
            <a:ext cx="223024" cy="25056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1285860"/>
            <a:ext cx="223024" cy="25056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Сидит дед во сто шуб одет,</a:t>
            </a:r>
            <a:br>
              <a:rPr lang="ru-RU" b="1" dirty="0" smtClean="0"/>
            </a:br>
            <a:r>
              <a:rPr lang="ru-RU" b="1" dirty="0" smtClean="0"/>
              <a:t>Кто его раздевает,</a:t>
            </a:r>
            <a:br>
              <a:rPr lang="ru-RU" b="1" dirty="0" smtClean="0"/>
            </a:br>
            <a:r>
              <a:rPr lang="ru-RU" b="1" dirty="0" smtClean="0"/>
              <a:t>Тот слезы проливает. 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566512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3000372"/>
            <a:ext cx="185738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995008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6680215" y="332104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321569" y="3315685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AutoShape 2" descr="https://regnum.ru/uploads/pictures/news/2016/01/13/regnum_picture_145271662521552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49520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к\Desktop\КАРТИНКИ\20176_html_m25628ff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390901" cy="253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2714620"/>
            <a:ext cx="63964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smtClean="0"/>
              <a:t>пальма  </a:t>
            </a:r>
            <a:r>
              <a:rPr lang="ru-RU" sz="8800" dirty="0" smtClean="0"/>
              <a:t>торт</a:t>
            </a:r>
            <a:endParaRPr lang="ru-RU" sz="8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001156" cy="785818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Ребус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964777" y="3321843"/>
            <a:ext cx="114300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607719" y="3321843"/>
            <a:ext cx="114300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607983" y="3321843"/>
            <a:ext cx="114300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12037" t="11765" r="6113" b="8823"/>
          <a:stretch>
            <a:fillRect/>
          </a:stretch>
        </p:blipFill>
        <p:spPr bwMode="auto">
          <a:xfrm>
            <a:off x="2143108" y="928670"/>
            <a:ext cx="48577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7108049" y="3321843"/>
            <a:ext cx="1143008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Какие звуки обозначаем буквой Л л («эль</a:t>
            </a:r>
            <a:r>
              <a:rPr lang="ru-RU" b="1" i="1" dirty="0" smtClean="0"/>
              <a:t>»)</a:t>
            </a:r>
            <a:r>
              <a:rPr lang="ru-RU" b="1" dirty="0" smtClean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285860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8599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07167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42873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178592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714480" y="785794"/>
            <a:ext cx="2860852" cy="29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Ты рукой его не тронь!</a:t>
            </a:r>
            <a:br>
              <a:rPr lang="ru-RU" b="1" dirty="0" smtClean="0"/>
            </a:br>
            <a:r>
              <a:rPr lang="ru-RU" b="1" dirty="0" smtClean="0"/>
              <a:t>Грива есть, но он не конь.</a:t>
            </a:r>
            <a:br>
              <a:rPr lang="ru-RU" b="1" dirty="0" smtClean="0"/>
            </a:br>
            <a:r>
              <a:rPr lang="ru-RU" b="1" dirty="0" smtClean="0"/>
              <a:t>Нет копыт, а есть клыки</a:t>
            </a:r>
            <a:br>
              <a:rPr lang="ru-RU" b="1" dirty="0" smtClean="0"/>
            </a:br>
            <a:r>
              <a:rPr lang="ru-RU" b="1" dirty="0" smtClean="0"/>
              <a:t>И на лапах коготки.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928670"/>
            <a:ext cx="1500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62530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57166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6751653" y="68320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393007" y="67784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AutoShape 2" descr="https://regnum.ru/uploads/pictures/news/2016/01/13/regnum_picture_145271662521552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1857364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://pngimg.com/uploads/lion/lion_PNG23268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57620" y="2428868"/>
            <a:ext cx="5134582" cy="373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Вспомните с какого звука начиналось первое слово? А с какого второе? Послушайте эти звуки.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Эти звуки обозначаются в русском языке буквой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2285992"/>
            <a:ext cx="1500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1791290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1785926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965571" y="211196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606925" y="210660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57158" y="2357430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472" y="1791290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472" y="178592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893737" y="211196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535091" y="210660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pngimg.com/uploads/lion/lion_PNG23268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357554" y="3143248"/>
            <a:ext cx="3562639" cy="2590504"/>
          </a:xfrm>
          <a:prstGeom prst="rect">
            <a:avLst/>
          </a:prstGeom>
          <a:noFill/>
        </p:spPr>
      </p:pic>
      <p:pic>
        <p:nvPicPr>
          <p:cNvPr id="34" name="Picture 2" descr="C:\Users\к\Desktop\КАРТИНКИ\20176_html_m25628ff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2500298" cy="1872168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6283148" y="1571612"/>
            <a:ext cx="2860852" cy="29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Какие звуки обозначаем буквой Л л («эль</a:t>
            </a:r>
            <a:r>
              <a:rPr lang="ru-RU" b="1" i="1" dirty="0" smtClean="0"/>
              <a:t>»)</a:t>
            </a:r>
            <a:r>
              <a:rPr lang="ru-RU" b="1" dirty="0" smtClean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285860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8599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07167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42873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178592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714480" y="785794"/>
            <a:ext cx="2860852" cy="29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На что похожа буква Л л («эль»)?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Алфавит продолжит наш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Буква Л – лесной шалаш.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(Владимир Степанов)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283148" y="0"/>
            <a:ext cx="2860852" cy="29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ds03.infourok.ru/uploads/ex/1273/00054292-cd6f10fc/hello_html_10a2f906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l="4688" t="33334" r="51562" b="20833"/>
          <a:stretch>
            <a:fillRect/>
          </a:stretch>
        </p:blipFill>
        <p:spPr bwMode="auto">
          <a:xfrm>
            <a:off x="4286248" y="3000372"/>
            <a:ext cx="40005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На что похожа буква Л л («эль»)?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Люди, видите слона?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Хобот есть. Нога видна.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(Григорий  Виеру)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283148" y="0"/>
            <a:ext cx="2860852" cy="29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 descr="http://cdn01.ru/files/users/images/54/20/542070b9f8cd6d136ad72d300e7b07cc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31717" r="34701"/>
          <a:stretch>
            <a:fillRect/>
          </a:stretch>
        </p:blipFill>
        <p:spPr bwMode="auto">
          <a:xfrm>
            <a:off x="5072066" y="2357430"/>
            <a:ext cx="4071934" cy="4313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слоги и слова.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b="1" dirty="0" smtClean="0">
                <a:latin typeface="Calibri"/>
                <a:cs typeface="Calibri"/>
              </a:rPr>
              <a:t>ло   ла   лы   ли   лу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b="1" dirty="0" smtClean="0">
                <a:latin typeface="Calibri"/>
                <a:cs typeface="Calibri"/>
              </a:rPr>
              <a:t>оло   или	улу	олы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703</Words>
  <Application>Microsoft Office PowerPoint</Application>
  <PresentationFormat>Экран (4:3)</PresentationFormat>
  <Paragraphs>269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Урок обучения грамоте по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Ребус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к</cp:lastModifiedBy>
  <cp:revision>586</cp:revision>
  <dcterms:created xsi:type="dcterms:W3CDTF">2018-09-15T15:04:53Z</dcterms:created>
  <dcterms:modified xsi:type="dcterms:W3CDTF">2018-10-21T07:38:47Z</dcterms:modified>
</cp:coreProperties>
</file>