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pplication/vnd.ms-powerpoint.smartTags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8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smartTags r:id="rId16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smartTags" Target="smartTags.bin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60B0D-A794-4D1F-8552-0F7C0D40B39A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89F4C-BDE1-462B-839C-A50687AA6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89F4C-BDE1-462B-839C-A50687AA62E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88038A1-649B-43D0-82B8-389E8AA56EE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BE03449-3161-4B1F-A411-36C643434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38A1-649B-43D0-82B8-389E8AA56EE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3449-3161-4B1F-A411-36C643434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38A1-649B-43D0-82B8-389E8AA56EE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3449-3161-4B1F-A411-36C643434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38A1-649B-43D0-82B8-389E8AA56EE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3449-3161-4B1F-A411-36C643434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38A1-649B-43D0-82B8-389E8AA56EE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3449-3161-4B1F-A411-36C643434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38A1-649B-43D0-82B8-389E8AA56EE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3449-3161-4B1F-A411-36C643434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8038A1-649B-43D0-82B8-389E8AA56EE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E03449-3161-4B1F-A411-36C643434D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88038A1-649B-43D0-82B8-389E8AA56EE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BE03449-3161-4B1F-A411-36C643434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38A1-649B-43D0-82B8-389E8AA56EE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3449-3161-4B1F-A411-36C643434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38A1-649B-43D0-82B8-389E8AA56EE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3449-3161-4B1F-A411-36C643434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38A1-649B-43D0-82B8-389E8AA56EE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3449-3161-4B1F-A411-36C643434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88038A1-649B-43D0-82B8-389E8AA56EE0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BE03449-3161-4B1F-A411-36C643434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8458200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Урок-турнир</a:t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в 8 классе по теме: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3929066"/>
            <a:ext cx="5357850" cy="1723472"/>
          </a:xfrm>
        </p:spPr>
        <p:txBody>
          <a:bodyPr>
            <a:normAutofit fontScale="92500"/>
          </a:bodyPr>
          <a:lstStyle/>
          <a:p>
            <a:pPr algn="r"/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Первоначальные химические понятия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57752" y="5429264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химии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МОУ СОШ п.Ручей</a:t>
            </a:r>
          </a:p>
          <a:p>
            <a:pPr algn="ctr"/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Ларюхина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Ирина Евгеньевна</a:t>
            </a:r>
            <a:endParaRPr lang="ru-RU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вод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952298">
            <a:off x="479674" y="4099451"/>
            <a:ext cx="2802958" cy="2335927"/>
          </a:xfrm>
          <a:prstGeom prst="rect">
            <a:avLst/>
          </a:prstGeom>
        </p:spPr>
      </p:pic>
      <p:pic>
        <p:nvPicPr>
          <p:cNvPr id="6" name="Рисунок 5" descr="золот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14546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Канал расчетных задач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49424"/>
            <a:ext cx="8715436" cy="4325112"/>
          </a:xfrm>
        </p:spPr>
        <p:txBody>
          <a:bodyPr/>
          <a:lstStyle/>
          <a:p>
            <a:pPr>
              <a:buNone/>
            </a:pP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Чему равна молярная масса сахарозы (С</a:t>
            </a:r>
            <a:r>
              <a:rPr lang="ru-RU" sz="36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 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)?</a:t>
            </a:r>
          </a:p>
          <a:p>
            <a:pPr>
              <a:buNone/>
            </a:pP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Сколько моль в </a:t>
            </a:r>
            <a:r>
              <a:rPr lang="ru-RU" sz="3600" b="1" i="1" dirty="0" smtId="2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 г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воды?</a:t>
            </a:r>
          </a:p>
          <a:p>
            <a:pPr>
              <a:buNone/>
            </a:pP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Ответы:</a:t>
            </a:r>
          </a:p>
          <a:p>
            <a:pPr>
              <a:buNone/>
            </a:pP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342 г/моль</a:t>
            </a:r>
          </a:p>
          <a:p>
            <a:pPr>
              <a:buNone/>
            </a:pP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0,5 моль</a:t>
            </a:r>
          </a:p>
          <a:p>
            <a:pPr>
              <a:buNone/>
            </a:pP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571481"/>
            <a:ext cx="8458200" cy="3000395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GR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DRW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GU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LVZ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YRQ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LJ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VGRQ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WRYUJFGSDWQCSRVZYGSQYUJG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RYU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GNVZ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SQW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5720" y="4143380"/>
            <a:ext cx="8286808" cy="228601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Зашифрованная фраза</a:t>
            </a:r>
          </a:p>
          <a:p>
            <a:pPr algn="ctr"/>
            <a:r>
              <a:rPr lang="ru-RU" sz="4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Познание начинается </a:t>
            </a:r>
          </a:p>
          <a:p>
            <a:pPr algn="ctr"/>
            <a:r>
              <a:rPr lang="ru-RU" sz="4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удивления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Итоги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Сегодня на уроке я работал(а)…</a:t>
            </a:r>
          </a:p>
          <a:p>
            <a:r>
              <a:rPr lang="ru-RU" sz="4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понял(а), что…</a:t>
            </a:r>
          </a:p>
          <a:p>
            <a:r>
              <a:rPr lang="ru-RU" sz="4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с урока ухожу с … настроением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Подготовиться к химическому диктанту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857636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Девиз: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«Что мы знаем, что умеем?»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57163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Заполнить пустые клетки русскими названиями следующих элементов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txBody>
          <a:bodyPr>
            <a:noAutofit/>
          </a:bodyPr>
          <a:lstStyle/>
          <a:p>
            <a:r>
              <a:rPr lang="ru-RU" sz="3600" dirty="0" smtId="1"/>
              <a:t>1. </a:t>
            </a:r>
            <a:r>
              <a:rPr lang="en-US" sz="3600" b="1" dirty="0">
                <a:solidFill>
                  <a:srgbClr val="FF0000"/>
                </a:solidFill>
              </a:rPr>
              <a:t>C</a:t>
            </a:r>
            <a:endParaRPr lang="ru-RU" sz="3600" b="1" dirty="0">
              <a:solidFill>
                <a:srgbClr val="FF0000"/>
              </a:solidFill>
            </a:endParaRPr>
          </a:p>
          <a:p>
            <a:r>
              <a:rPr lang="ru-RU" sz="3600" dirty="0"/>
              <a:t>2.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O</a:t>
            </a:r>
            <a:endParaRPr lang="ru-RU" sz="3600" b="1" dirty="0">
              <a:solidFill>
                <a:srgbClr val="FF0000"/>
              </a:solidFill>
            </a:endParaRPr>
          </a:p>
          <a:p>
            <a:r>
              <a:rPr lang="ru-RU" sz="3600" dirty="0"/>
              <a:t>3.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Al</a:t>
            </a:r>
            <a:endParaRPr lang="ru-RU" sz="3600" b="1" dirty="0">
              <a:solidFill>
                <a:srgbClr val="FF0000"/>
              </a:solidFill>
            </a:endParaRPr>
          </a:p>
          <a:p>
            <a:r>
              <a:rPr lang="ru-RU" sz="3600" dirty="0"/>
              <a:t>4.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N</a:t>
            </a:r>
            <a:endParaRPr lang="ru-RU" sz="3600" b="1" dirty="0">
              <a:solidFill>
                <a:srgbClr val="FF0000"/>
              </a:solidFill>
            </a:endParaRPr>
          </a:p>
          <a:p>
            <a:r>
              <a:rPr lang="ru-RU" sz="3600" dirty="0"/>
              <a:t>5.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Zn</a:t>
            </a:r>
            <a:endParaRPr lang="ru-RU" sz="3600" b="1" dirty="0">
              <a:solidFill>
                <a:srgbClr val="FF0000"/>
              </a:solidFill>
            </a:endParaRPr>
          </a:p>
          <a:p>
            <a:r>
              <a:rPr lang="ru-RU" sz="3600" dirty="0"/>
              <a:t>6.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I</a:t>
            </a:r>
            <a:endParaRPr lang="ru-RU" sz="3600" b="1" dirty="0">
              <a:solidFill>
                <a:srgbClr val="FF0000"/>
              </a:solidFill>
            </a:endParaRPr>
          </a:p>
          <a:p>
            <a:r>
              <a:rPr lang="ru-RU" sz="3600" dirty="0"/>
              <a:t>7.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P</a:t>
            </a:r>
            <a:endParaRPr lang="ru-RU" sz="3600" b="1" dirty="0">
              <a:solidFill>
                <a:srgbClr val="FF0000"/>
              </a:solidFill>
            </a:endParaRPr>
          </a:p>
          <a:p>
            <a:r>
              <a:rPr lang="ru-RU" sz="3600" dirty="0"/>
              <a:t>8.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H</a:t>
            </a:r>
            <a:endParaRPr lang="ru-RU" sz="3600" b="1" dirty="0">
              <a:solidFill>
                <a:srgbClr val="FF0000"/>
              </a:solidFill>
            </a:endParaRPr>
          </a:p>
          <a:p>
            <a:r>
              <a:rPr lang="ru-RU" sz="3600" dirty="0"/>
              <a:t>9.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Pb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1670" y="3500438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Атомоход</a:t>
            </a:r>
          </a:p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«Ломоносов»</a:t>
            </a:r>
          </a:p>
        </p:txBody>
      </p:sp>
      <p:pic>
        <p:nvPicPr>
          <p:cNvPr id="5" name="Рисунок 4" descr="F:\Pictures\picture_23_13_25_11_14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857364"/>
            <a:ext cx="3357586" cy="4776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229600" cy="314327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1</a:t>
            </a:r>
            <a:r>
              <a:rPr lang="ru-RU" b="1" dirty="0"/>
              <a:t>.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Терминологический бой</a:t>
            </a:r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0654668">
            <a:off x="1071538" y="4500570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NaOH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3306" y="5143512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3300"/>
                </a:solidFill>
              </a:rPr>
              <a:t>Cl2O7</a:t>
            </a:r>
            <a:endParaRPr lang="ru-RU" sz="4000" b="1" dirty="0">
              <a:solidFill>
                <a:srgbClr val="003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817990">
            <a:off x="5991165" y="4507391"/>
            <a:ext cx="1788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F0"/>
                </a:solidFill>
              </a:rPr>
              <a:t>H2O</a:t>
            </a:r>
            <a:endParaRPr lang="ru-RU" sz="4000" b="1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718218">
            <a:off x="259670" y="1261438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химия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43240" y="1357298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индекс</a:t>
            </a:r>
          </a:p>
        </p:txBody>
      </p:sp>
      <p:sp>
        <p:nvSpPr>
          <p:cNvPr id="10" name="TextBox 9"/>
          <p:cNvSpPr txBox="1"/>
          <p:nvPr/>
        </p:nvSpPr>
        <p:spPr>
          <a:xfrm rot="559082">
            <a:off x="5978117" y="1087387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атом</a:t>
            </a:r>
          </a:p>
        </p:txBody>
      </p:sp>
      <p:sp>
        <p:nvSpPr>
          <p:cNvPr id="11" name="TextBox 10"/>
          <p:cNvSpPr txBox="1"/>
          <p:nvPr/>
        </p:nvSpPr>
        <p:spPr>
          <a:xfrm rot="20769620">
            <a:off x="2100690" y="207691"/>
            <a:ext cx="19270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 rot="603610">
            <a:off x="7524236" y="726020"/>
            <a:ext cx="12858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86380" y="928670"/>
            <a:ext cx="9286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>
                <a:solidFill>
                  <a:srgbClr val="7030A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643322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2. </a:t>
            </a: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Рифы формул</a:t>
            </a:r>
          </a:p>
        </p:txBody>
      </p:sp>
      <p:sp>
        <p:nvSpPr>
          <p:cNvPr id="4" name="TextBox 3"/>
          <p:cNvSpPr txBox="1"/>
          <p:nvPr/>
        </p:nvSpPr>
        <p:spPr>
          <a:xfrm rot="20654668">
            <a:off x="1071538" y="4500570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NaOH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3306" y="5143512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3300"/>
                </a:solidFill>
              </a:rPr>
              <a:t>Cl2O7</a:t>
            </a:r>
            <a:endParaRPr lang="ru-RU" sz="4000" b="1" dirty="0">
              <a:solidFill>
                <a:srgbClr val="003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817990">
            <a:off x="5991165" y="4507391"/>
            <a:ext cx="1788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F0"/>
                </a:solidFill>
              </a:rPr>
              <a:t>H2O</a:t>
            </a:r>
            <a:endParaRPr lang="ru-RU" sz="4000" b="1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718218">
            <a:off x="259670" y="1261438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химия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43240" y="1357298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индекс</a:t>
            </a:r>
          </a:p>
        </p:txBody>
      </p:sp>
      <p:sp>
        <p:nvSpPr>
          <p:cNvPr id="10" name="TextBox 9"/>
          <p:cNvSpPr txBox="1"/>
          <p:nvPr/>
        </p:nvSpPr>
        <p:spPr>
          <a:xfrm rot="559082">
            <a:off x="5978117" y="1087387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атом</a:t>
            </a:r>
          </a:p>
        </p:txBody>
      </p:sp>
      <p:sp>
        <p:nvSpPr>
          <p:cNvPr id="11" name="TextBox 10"/>
          <p:cNvSpPr txBox="1"/>
          <p:nvPr/>
        </p:nvSpPr>
        <p:spPr>
          <a:xfrm rot="20769620">
            <a:off x="2100690" y="207691"/>
            <a:ext cx="19270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 rot="603610">
            <a:off x="7524236" y="726020"/>
            <a:ext cx="12858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86380" y="928670"/>
            <a:ext cx="9286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>
                <a:solidFill>
                  <a:srgbClr val="7030A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642918"/>
            <a:ext cx="8382000" cy="571504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Рифы формул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81000" y="1643050"/>
            <a:ext cx="4041648" cy="714380"/>
          </a:xfrm>
        </p:spPr>
        <p:txBody>
          <a:bodyPr/>
          <a:lstStyle/>
          <a:p>
            <a:pPr algn="ctr"/>
            <a:r>
              <a:rPr lang="ru-RU" sz="2400" dirty="0"/>
              <a:t>Ответы 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21225" y="1643050"/>
            <a:ext cx="4041775" cy="714380"/>
          </a:xfrm>
        </p:spPr>
        <p:txBody>
          <a:bodyPr/>
          <a:lstStyle/>
          <a:p>
            <a:pPr algn="ctr"/>
            <a:r>
              <a:rPr lang="ru-RU" sz="2400" dirty="0"/>
              <a:t>Ответы</a:t>
            </a:r>
            <a:r>
              <a:rPr lang="ru-RU" dirty="0"/>
              <a:t>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81000" y="2428868"/>
            <a:ext cx="4041648" cy="4165851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28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оксид алюминия</a:t>
            </a:r>
          </a:p>
          <a:p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сульфид натрия</a:t>
            </a:r>
          </a:p>
          <a:p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CaCl</a:t>
            </a:r>
            <a:r>
              <a:rPr lang="en-US" sz="28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хлорид кальция</a:t>
            </a:r>
          </a:p>
          <a:p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оксид фосфора (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28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нитрид лития</a:t>
            </a:r>
          </a:p>
          <a:p>
            <a:pPr>
              <a:buNone/>
            </a:pP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18304" y="2428868"/>
            <a:ext cx="4041775" cy="4165851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оксид серы (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сульфид калия</a:t>
            </a:r>
          </a:p>
          <a:p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ZnCl</a:t>
            </a:r>
            <a:r>
              <a:rPr lang="en-US" sz="28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хлорид цинка</a:t>
            </a:r>
          </a:p>
          <a:p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оксид углерода (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нитрид натрия</a:t>
            </a:r>
          </a:p>
          <a:p>
            <a:pPr>
              <a:buNone/>
            </a:pP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Река химических уравнений</a:t>
            </a:r>
          </a:p>
        </p:txBody>
      </p:sp>
      <p:sp>
        <p:nvSpPr>
          <p:cNvPr id="20" name="TextBox 19"/>
          <p:cNvSpPr txBox="1"/>
          <p:nvPr/>
        </p:nvSpPr>
        <p:spPr>
          <a:xfrm rot="20555297">
            <a:off x="413860" y="2771381"/>
            <a:ext cx="5164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?</a:t>
            </a:r>
            <a:r>
              <a:rPr lang="en-US" sz="4800" b="1" dirty="0">
                <a:solidFill>
                  <a:srgbClr val="002060"/>
                </a:solidFill>
              </a:rPr>
              <a:t>Ca+O</a:t>
            </a:r>
            <a:r>
              <a:rPr lang="en-US" sz="4800" b="1" baseline="-25000" dirty="0">
                <a:solidFill>
                  <a:srgbClr val="002060"/>
                </a:solidFill>
              </a:rPr>
              <a:t>2</a:t>
            </a:r>
            <a:r>
              <a:rPr lang="en-US" sz="4800" b="1" dirty="0">
                <a:solidFill>
                  <a:srgbClr val="002060"/>
                </a:solidFill>
                <a:latin typeface="Lucida Sans Unicode"/>
                <a:cs typeface="Lucida Sans Unicode"/>
              </a:rPr>
              <a:t>→</a:t>
            </a:r>
            <a:r>
              <a:rPr lang="ru-RU" sz="4800" b="1" dirty="0">
                <a:solidFill>
                  <a:srgbClr val="FF0000"/>
                </a:solidFill>
                <a:latin typeface="Lucida Sans Unicode"/>
                <a:cs typeface="Lucida Sans Unicode"/>
              </a:rPr>
              <a:t>?</a:t>
            </a:r>
            <a:r>
              <a:rPr lang="en-US" sz="4800" b="1" dirty="0">
                <a:solidFill>
                  <a:srgbClr val="002060"/>
                </a:solidFill>
                <a:latin typeface="Lucida Sans Unicode"/>
                <a:cs typeface="Lucida Sans Unicode"/>
              </a:rPr>
              <a:t>CaO</a:t>
            </a:r>
            <a:r>
              <a:rPr lang="en-US" sz="4800" b="1" baseline="-25000" dirty="0">
                <a:solidFill>
                  <a:srgbClr val="002060"/>
                </a:solidFill>
              </a:rPr>
              <a:t> 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85852" y="5392139"/>
            <a:ext cx="6643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</a:rPr>
              <a:t>Fe+</a:t>
            </a:r>
            <a:r>
              <a:rPr lang="ru-RU" sz="4800" b="1" dirty="0">
                <a:solidFill>
                  <a:srgbClr val="FF0000"/>
                </a:solidFill>
              </a:rPr>
              <a:t>?</a:t>
            </a:r>
            <a:r>
              <a:rPr lang="en-US" sz="4800" b="1" dirty="0">
                <a:solidFill>
                  <a:srgbClr val="002060"/>
                </a:solidFill>
              </a:rPr>
              <a:t>HCl</a:t>
            </a:r>
            <a:r>
              <a:rPr lang="en-US" sz="4800" b="1" dirty="0">
                <a:solidFill>
                  <a:srgbClr val="002060"/>
                </a:solidFill>
                <a:latin typeface="Lucida Sans Unicode"/>
                <a:cs typeface="Lucida Sans Unicode"/>
              </a:rPr>
              <a:t>→FeCl</a:t>
            </a:r>
            <a:r>
              <a:rPr lang="ru-RU" sz="4800" b="1" dirty="0">
                <a:solidFill>
                  <a:srgbClr val="FF0000"/>
                </a:solidFill>
                <a:latin typeface="Lucida Sans Unicode"/>
                <a:cs typeface="Lucida Sans Unicode"/>
              </a:rPr>
              <a:t>?</a:t>
            </a:r>
            <a:r>
              <a:rPr lang="en-US" sz="4800" b="1" dirty="0">
                <a:latin typeface="Lucida Sans Unicode"/>
                <a:cs typeface="Lucida Sans Unicode"/>
              </a:rPr>
              <a:t>+</a:t>
            </a:r>
            <a:r>
              <a:rPr lang="ru-RU" sz="4800" b="1" dirty="0">
                <a:solidFill>
                  <a:srgbClr val="FF0000"/>
                </a:solidFill>
                <a:latin typeface="Lucida Sans Unicode"/>
                <a:cs typeface="Lucida Sans Unicode"/>
              </a:rPr>
              <a:t>?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599223">
            <a:off x="4817631" y="3685907"/>
            <a:ext cx="363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?</a:t>
            </a:r>
            <a:r>
              <a:rPr lang="en-US" sz="4800" b="1" dirty="0">
                <a:solidFill>
                  <a:srgbClr val="002060"/>
                </a:solidFill>
              </a:rPr>
              <a:t>Na+S</a:t>
            </a:r>
            <a:r>
              <a:rPr lang="en-US" sz="4800" b="1" dirty="0">
                <a:solidFill>
                  <a:srgbClr val="002060"/>
                </a:solidFill>
                <a:latin typeface="Lucida Sans Unicode"/>
                <a:cs typeface="Lucida Sans Unicode"/>
              </a:rPr>
              <a:t>→</a:t>
            </a:r>
            <a:r>
              <a:rPr lang="ru-RU" sz="4800" b="1" dirty="0">
                <a:solidFill>
                  <a:srgbClr val="FF0000"/>
                </a:solidFill>
                <a:latin typeface="Lucida Sans Unicode"/>
                <a:cs typeface="Lucida Sans Unicode"/>
              </a:rPr>
              <a:t>?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85884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Веселые перевертыши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>
                <a:solidFill>
                  <a:srgbClr val="002060"/>
                </a:solidFill>
              </a:rPr>
              <a:t>1. </a:t>
            </a:r>
            <a:r>
              <a:rPr lang="ru-RU" sz="4800" b="1" dirty="0">
                <a:solidFill>
                  <a:srgbClr val="002060"/>
                </a:solidFill>
                <a:latin typeface="Monotype Corsiva" pitchFamily="66" charset="0"/>
              </a:rPr>
              <a:t>Не все то аурум, что блестит. </a:t>
            </a:r>
          </a:p>
          <a:p>
            <a:pPr algn="ctr">
              <a:buNone/>
            </a:pPr>
            <a:r>
              <a:rPr lang="ru-RU" sz="4800" dirty="0">
                <a:solidFill>
                  <a:srgbClr val="C00000"/>
                </a:solidFill>
                <a:latin typeface="Monotype Corsiva" pitchFamily="66" charset="0"/>
              </a:rPr>
              <a:t>(Не все то золото, что блестит)</a:t>
            </a:r>
          </a:p>
          <a:p>
            <a:pPr algn="ctr">
              <a:buNone/>
            </a:pPr>
            <a:r>
              <a:rPr lang="ru-RU" sz="4800" b="1" dirty="0">
                <a:solidFill>
                  <a:srgbClr val="002060"/>
                </a:solidFill>
                <a:latin typeface="Monotype Corsiva" pitchFamily="66" charset="0"/>
              </a:rPr>
              <a:t>2. Феррумный характер. </a:t>
            </a:r>
          </a:p>
          <a:p>
            <a:pPr algn="ctr">
              <a:buNone/>
            </a:pPr>
            <a:r>
              <a:rPr lang="ru-RU" sz="4800" dirty="0">
                <a:solidFill>
                  <a:srgbClr val="C00000"/>
                </a:solidFill>
                <a:latin typeface="Monotype Corsiva" pitchFamily="66" charset="0"/>
              </a:rPr>
              <a:t>(Железный характер)</a:t>
            </a:r>
          </a:p>
          <a:p>
            <a:pPr algn="ctr">
              <a:buNone/>
            </a:pPr>
            <a:r>
              <a:rPr lang="ru-RU" sz="4800" b="1" dirty="0">
                <a:solidFill>
                  <a:srgbClr val="002060"/>
                </a:solidFill>
                <a:latin typeface="Monotype Corsiva" pitchFamily="66" charset="0"/>
              </a:rPr>
              <a:t>3. Гладь металл, пока холодно.</a:t>
            </a:r>
          </a:p>
          <a:p>
            <a:pPr algn="ctr">
              <a:buNone/>
            </a:pPr>
            <a:r>
              <a:rPr lang="ru-RU" sz="4800" b="1" dirty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4800" dirty="0">
                <a:solidFill>
                  <a:srgbClr val="C00000"/>
                </a:solidFill>
                <a:latin typeface="Monotype Corsiva" pitchFamily="66" charset="0"/>
              </a:rPr>
              <a:t>(Куй железо, пока горячо)</a:t>
            </a:r>
          </a:p>
          <a:p>
            <a:pPr algn="ctr">
              <a:buNone/>
            </a:pPr>
            <a:endParaRPr lang="ru-RU" sz="36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788346"/>
          </a:xfrm>
        </p:spPr>
        <p:txBody>
          <a:bodyPr/>
          <a:lstStyle/>
          <a:p>
            <a:pPr>
              <a:buNone/>
            </a:pPr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ОРРЕБЕС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блестит, но не золото. 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1" y="928670"/>
            <a:ext cx="81439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СЛИКОДОР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 этого элемента не проживете и десяти минут.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2500306"/>
            <a:ext cx="4857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КИСЛОРОД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10" y="5072074"/>
            <a:ext cx="5357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СЕРЕБРО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211</TotalTime>
  <Words>299</Words>
  <Application>Microsoft Office PowerPoint</Application>
  <PresentationFormat>Экран (4:3)</PresentationFormat>
  <Paragraphs>82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Урок-турнир  в 8 классе по теме:</vt:lpstr>
      <vt:lpstr>Девиз:  «Что мы знаем, что умеем?»</vt:lpstr>
      <vt:lpstr>Заполнить пустые клетки русскими названиями следующих элементов</vt:lpstr>
      <vt:lpstr>1. Терминологический бой </vt:lpstr>
      <vt:lpstr>2. Рифы формул</vt:lpstr>
      <vt:lpstr>Рифы формул</vt:lpstr>
      <vt:lpstr>3. Река химических уравнений</vt:lpstr>
      <vt:lpstr>4. Веселые перевертыши</vt:lpstr>
      <vt:lpstr>Слайд 9</vt:lpstr>
      <vt:lpstr>5. Канал расчетных задач</vt:lpstr>
      <vt:lpstr>ПGRОNIЗDRWНJАGUНLVZИYRQЕ НFАGЧYИLJНJАGIЕVGRQТWСUЯ WRYUJFGSDWQCSRVZYGSQYUJG УRYUДGNVZИSВSQWЛGЕНVИJЯ</vt:lpstr>
      <vt:lpstr>Итоги урока: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Урок-турнир по теме:</dc:title>
  <dc:creator>P</dc:creator>
  <cp:lastModifiedBy>школа</cp:lastModifiedBy>
  <cp:revision>21</cp:revision>
  <dcterms:created xsi:type="dcterms:W3CDTF">2014-11-24T09:34:21Z</dcterms:created>
  <dcterms:modified xsi:type="dcterms:W3CDTF">2017-12-14T09:55:20Z</dcterms:modified>
</cp:coreProperties>
</file>