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7" r:id="rId4"/>
    <p:sldId id="269" r:id="rId5"/>
    <p:sldId id="270" r:id="rId6"/>
    <p:sldId id="271" r:id="rId7"/>
    <p:sldId id="272" r:id="rId8"/>
    <p:sldId id="273" r:id="rId9"/>
    <p:sldId id="274" r:id="rId10"/>
    <p:sldId id="27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536E57-07B3-4AAD-AE20-5A6818F56805}" type="datetimeFigureOut">
              <a:rPr lang="ru-RU" smtClean="0"/>
              <a:pPr/>
              <a:t>06.05.2020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1BFEBF-739F-4D16-AD28-232C5858B9B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5.infourok.ru/uploads/ex/0015/00027114-80270014/img0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theslide.ru/img/thumbs/2ab44d01216bb31efc6324bd17152a19-800x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5.infourok.ru/uploads/ex/0123/00053142-3a752cad/img1.jpg"/>
          <p:cNvPicPr/>
          <p:nvPr/>
        </p:nvPicPr>
        <p:blipFill>
          <a:blip r:embed="rId2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wne="http://schemas.microsoft.com/office/word/2006/wordml" xmlns:wp="http://schemas.openxmlformats.org/drawingml/2006/wordprocessingDrawing" xmlns:m="http://schemas.openxmlformats.org/officeDocument/2006/math" xmlns:ve="http://schemas.openxmlformats.org/markup-compatibility/2006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fs00.infourok.ru/images/doc/203/232257/img1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4.infourok.ru/uploads/ex/049e/000a3dcd-e65293b1/img3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4.infourok.ru/uploads/ex/07a9/000a40d8-79df942f/img24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1.infourok.ru/uploads/ex/0fb8/0000715f-26e435f2/2/img12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ds04.infourok.ru/uploads/ex/0529/000a78f0-61646a3c/img5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786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https://mypresentation.ru/documents/8c178468b6f1f777f1ade05c06d2175e/img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2646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5070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s://ds04.infourok.ru/uploads/ex/0512/000f4751-9485a935/img6.jpg"/>
          <p:cNvPicPr/>
          <p:nvPr/>
        </p:nvPicPr>
        <p:blipFill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395537" y="260648"/>
            <a:ext cx="8352928" cy="63367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12</cp:revision>
  <dcterms:created xsi:type="dcterms:W3CDTF">2020-03-23T17:56:15Z</dcterms:created>
  <dcterms:modified xsi:type="dcterms:W3CDTF">2020-05-06T06:37:03Z</dcterms:modified>
</cp:coreProperties>
</file>