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FF7F-9DF1-4FAD-97EF-D19A8766B4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В гости к нам пришла зимушка-зима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C:\Users\LinWind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48965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771800" y="476672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МКДОУ  </a:t>
            </a:r>
            <a:r>
              <a:rPr lang="ru-RU" b="1" dirty="0" err="1" smtClean="0"/>
              <a:t>Липковский</a:t>
            </a:r>
            <a:r>
              <a:rPr lang="ru-RU" b="1" dirty="0" smtClean="0"/>
              <a:t> д/с «Ласточка»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6165304"/>
            <a:ext cx="464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Подготовила воспитатель высшей кв. категории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Мещерякова Е.Н.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nWind\Desktop\1361529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3" y="184482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733256"/>
            <a:ext cx="768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Зимой часто бывает гололёд – это когда очень скользко.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nWind\Desktop\dx-winter-snow-screens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893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называется явление в природе, когда идет снег?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nWind\Desktop\3664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309320"/>
            <a:ext cx="259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Большие сугробы.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inWind\Desktop\winter-wallpapers-snowstorm-01927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5949280"/>
            <a:ext cx="138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Метель.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LinWind\Desktop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8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C:\Users\LinWind\Desktop\0b2cbaa65ac4dd3b796635b6e5d9e7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88640"/>
            <a:ext cx="4914900" cy="6336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ЗИМНИЕ ЗАБАВЫ ДЕТЕЙ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25603" name="Picture 3" descr="C:\Users\LinWind\Desktop\400_F_12031407_iOPGrlvl4svkLgZD169OpQqiCzWlh3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1845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26627" name="Picture 3" descr="C:\Users\LinWind\Desktop\34719177521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608512" cy="5271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inWind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Users\LinWind\Desktop\e195071c7c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52736"/>
            <a:ext cx="6096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LinWind\Desktop\tayga_rm_ry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inWind\Desktop\80157828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14"/>
            <a:ext cx="9144000" cy="6667500"/>
          </a:xfrm>
          <a:prstGeom prst="rect">
            <a:avLst/>
          </a:prstGeom>
          <a:noFill/>
        </p:spPr>
      </p:pic>
      <p:pic>
        <p:nvPicPr>
          <p:cNvPr id="29699" name="Picture 3" descr="C:\Users\LinWind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445000" cy="2971800"/>
          </a:xfrm>
          <a:prstGeom prst="rect">
            <a:avLst/>
          </a:prstGeom>
          <a:noFill/>
        </p:spPr>
      </p:pic>
      <p:pic>
        <p:nvPicPr>
          <p:cNvPr id="29700" name="Picture 4" descr="C:\Users\LinWind\Desktop\07.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572000" cy="3038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33546" y="548680"/>
            <a:ext cx="348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 снегу остаются следы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8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0527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934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Закрепить знания детей о зимних явлениях природы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7377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inWind\Desktop\80157828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780928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23810" y="1810837"/>
            <a:ext cx="4007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</a:t>
            </a:r>
          </a:p>
          <a:p>
            <a:r>
              <a:rPr lang="ru-RU" sz="4800" b="1" dirty="0" smtClean="0"/>
              <a:t>       ЗА </a:t>
            </a:r>
          </a:p>
          <a:p>
            <a:r>
              <a:rPr lang="ru-RU" sz="4800" b="1" dirty="0" smtClean="0"/>
              <a:t> ВНИМАНИЕ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SSAN SILVIA обои для рабочего стола. Фото Nissan Silvia: Nissan Silvia WPAPERS.RU (Wallpaper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04665"/>
            <a:ext cx="523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Зима наступила, уснула природа.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 улице холод - плохая погода.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 улице ветер, мороз, гололёд,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Унылую песню зима нам поёт.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Как хочется жарче избу натопить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просто на улицу не выходить!</a:t>
            </a:r>
            <a:br>
              <a:rPr lang="ru-RU" sz="24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nWind\Desktop\69559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27732" y="6021288"/>
            <a:ext cx="588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Всё кругом бело, всё покрыто снегом и земля и деревья.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nWind\Desktop\1317231344_f_16666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1988840"/>
            <a:ext cx="496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6237312"/>
            <a:ext cx="6620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 улице холодно, мороз рисует узоры на окнах.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nWind\Desktop\img--i-30119-w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280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Белый снег пушистый </a:t>
            </a:r>
            <a:br>
              <a:rPr lang="ru-RU" b="1" dirty="0" smtClean="0"/>
            </a:br>
            <a:r>
              <a:rPr lang="ru-RU" b="1" dirty="0" smtClean="0"/>
              <a:t>В воздухе кружится</a:t>
            </a:r>
            <a:br>
              <a:rPr lang="ru-RU" b="1" dirty="0" smtClean="0"/>
            </a:br>
            <a:r>
              <a:rPr lang="ru-RU" b="1" dirty="0" smtClean="0"/>
              <a:t>И на землю тихо</a:t>
            </a:r>
            <a:br>
              <a:rPr lang="ru-RU" b="1" dirty="0" smtClean="0"/>
            </a:br>
            <a:r>
              <a:rPr lang="ru-RU" b="1" dirty="0" smtClean="0"/>
              <a:t>Падает, ложится.</a:t>
            </a:r>
            <a:br>
              <a:rPr lang="ru-RU" b="1" dirty="0" smtClean="0"/>
            </a:br>
            <a:r>
              <a:rPr lang="ru-RU" b="1" dirty="0" smtClean="0"/>
              <a:t>И под утро снегом</a:t>
            </a:r>
            <a:br>
              <a:rPr lang="ru-RU" b="1" dirty="0" smtClean="0"/>
            </a:br>
            <a:r>
              <a:rPr lang="ru-RU" b="1" dirty="0" smtClean="0"/>
              <a:t>Поле забелело,</a:t>
            </a:r>
            <a:br>
              <a:rPr lang="ru-RU" b="1" dirty="0" smtClean="0"/>
            </a:br>
            <a:r>
              <a:rPr lang="ru-RU" b="1" dirty="0" smtClean="0"/>
              <a:t>Будто пеленою</a:t>
            </a:r>
            <a:br>
              <a:rPr lang="ru-RU" b="1" dirty="0" smtClean="0"/>
            </a:br>
            <a:r>
              <a:rPr lang="ru-RU" b="1" dirty="0" smtClean="0"/>
              <a:t>Все его одело</a:t>
            </a:r>
            <a:br>
              <a:rPr lang="ru-RU" b="1" dirty="0" smtClean="0"/>
            </a:br>
            <a:r>
              <a:rPr lang="ru-RU" b="1" dirty="0" smtClean="0"/>
              <a:t>Темный лес что шапкой</a:t>
            </a:r>
            <a:br>
              <a:rPr lang="ru-RU" b="1" dirty="0" smtClean="0"/>
            </a:br>
            <a:r>
              <a:rPr lang="ru-RU" b="1" dirty="0" smtClean="0"/>
              <a:t>Принакрылся чудной</a:t>
            </a:r>
            <a:br>
              <a:rPr lang="ru-RU" b="1" dirty="0" smtClean="0"/>
            </a:br>
            <a:r>
              <a:rPr lang="ru-RU" b="1" dirty="0" smtClean="0"/>
              <a:t>И заснул под нею</a:t>
            </a:r>
            <a:br>
              <a:rPr lang="ru-RU" b="1" dirty="0" smtClean="0"/>
            </a:br>
            <a:r>
              <a:rPr lang="ru-RU" b="1" dirty="0" smtClean="0"/>
              <a:t>Крепко, непробудно...</a:t>
            </a:r>
            <a:br>
              <a:rPr lang="ru-RU" b="1" dirty="0" smtClean="0"/>
            </a:br>
            <a:r>
              <a:rPr lang="ru-RU" b="1" dirty="0" smtClean="0"/>
              <a:t>Стали дни короче,</a:t>
            </a:r>
            <a:br>
              <a:rPr lang="ru-RU" b="1" dirty="0" smtClean="0"/>
            </a:br>
            <a:r>
              <a:rPr lang="ru-RU" b="1" dirty="0" smtClean="0"/>
              <a:t>Солнце светит мало,</a:t>
            </a:r>
            <a:br>
              <a:rPr lang="ru-RU" b="1" dirty="0" smtClean="0"/>
            </a:br>
            <a:r>
              <a:rPr lang="ru-RU" b="1" dirty="0" smtClean="0"/>
              <a:t>Вот пришли морозы -</a:t>
            </a:r>
            <a:br>
              <a:rPr lang="ru-RU" b="1" dirty="0" smtClean="0"/>
            </a:br>
            <a:r>
              <a:rPr lang="ru-RU" b="1" dirty="0" smtClean="0"/>
              <a:t>И зима настала.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nWind\Desktop\6919059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Звёздочки - пушинки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 неба упали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не пропали.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Стали серебриться!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Эй, кому не спится?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Выходи во двор.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Там сверкающий ковёр.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inWind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nWind\Desktop\so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525344"/>
            <a:ext cx="913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Когда пригревает солнышко, снег тает и превращается в сосульки.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Franklin Gothic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LinWind</dc:creator>
  <cp:lastModifiedBy>Пользователь</cp:lastModifiedBy>
  <cp:revision>14</cp:revision>
  <dcterms:created xsi:type="dcterms:W3CDTF">2014-11-29T14:48:27Z</dcterms:created>
  <dcterms:modified xsi:type="dcterms:W3CDTF">2024-01-25T17:23:04Z</dcterms:modified>
</cp:coreProperties>
</file>