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Open,%20Close!%20-%20Open%20Shut%20Them%20Song.mp4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3643314"/>
            <a:ext cx="7496204" cy="1233486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  <a:latin typeface="Algerian" pitchFamily="82" charset="0"/>
              </a:rPr>
              <a:t>At the fair</a:t>
            </a:r>
            <a:endParaRPr lang="ru-RU" sz="72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5286388"/>
            <a:ext cx="7639080" cy="1285884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rgbClr val="FFFF00"/>
                </a:solidFill>
              </a:rPr>
              <a:t>Саломатова</a:t>
            </a:r>
            <a:r>
              <a:rPr lang="ru-RU" sz="2400" b="1" dirty="0" smtClean="0">
                <a:solidFill>
                  <a:srgbClr val="FFFF00"/>
                </a:solidFill>
              </a:rPr>
              <a:t> Наталья </a:t>
            </a:r>
            <a:r>
              <a:rPr lang="ru-RU" sz="2400" b="1" dirty="0" err="1" smtClean="0">
                <a:solidFill>
                  <a:srgbClr val="FFFF00"/>
                </a:solidFill>
              </a:rPr>
              <a:t>Виталиевна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r>
              <a:rPr lang="ru-RU" sz="2400" b="1" dirty="0" smtClean="0">
                <a:solidFill>
                  <a:srgbClr val="FFFF00"/>
                </a:solidFill>
              </a:rPr>
              <a:t>МОУ «СОШ № 24»</a:t>
            </a:r>
          </a:p>
          <a:p>
            <a:r>
              <a:rPr lang="ru-RU" sz="2400" b="1" dirty="0" err="1" smtClean="0">
                <a:solidFill>
                  <a:srgbClr val="FFFF00"/>
                </a:solidFill>
              </a:rPr>
              <a:t>Копейского</a:t>
            </a:r>
            <a:r>
              <a:rPr lang="ru-RU" sz="2400" b="1" dirty="0" smtClean="0">
                <a:solidFill>
                  <a:srgbClr val="FFFF00"/>
                </a:solidFill>
              </a:rPr>
              <a:t> городского округа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78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Algerian" pitchFamily="82" charset="0"/>
              </a:rPr>
              <a:t>Reflecton</a:t>
            </a:r>
            <a:r>
              <a:rPr lang="en-US" sz="5400" b="1" dirty="0" smtClean="0">
                <a:solidFill>
                  <a:srgbClr val="FFC000"/>
                </a:solidFill>
                <a:latin typeface="Algerian" pitchFamily="82" charset="0"/>
              </a:rPr>
              <a:t> </a:t>
            </a:r>
            <a:endParaRPr lang="ru-RU" sz="5400" b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857_vesenniy_parovozik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71546"/>
            <a:ext cx="9143999" cy="5786454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2786050" y="5286388"/>
            <a:ext cx="1643074" cy="7143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Работа с текстом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28" y="5286388"/>
            <a:ext cx="1643074" cy="7143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Работа со слайдами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68" y="5286388"/>
            <a:ext cx="1643074" cy="7143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Физминутка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152400"/>
            <a:ext cx="3686172" cy="9906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Algerian" pitchFamily="82" charset="0"/>
              </a:rPr>
              <a:t>Ghost train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4947616" cy="3500438"/>
          </a:xfrm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232" y="3500438"/>
            <a:ext cx="5595768" cy="33575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1" y="3982998"/>
            <a:ext cx="3143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lgerian" pitchFamily="82" charset="0"/>
              </a:rPr>
              <a:t>dodgem</a:t>
            </a:r>
            <a:r>
              <a:rPr lang="en-US" sz="4800" b="1" dirty="0" smtClean="0">
                <a:solidFill>
                  <a:srgbClr val="FF0000"/>
                </a:solidFill>
                <a:latin typeface="Algerian" pitchFamily="82" charset="0"/>
              </a:rPr>
              <a:t>s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152400"/>
            <a:ext cx="3786182" cy="177640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lgerian" pitchFamily="82" charset="0"/>
              </a:rPr>
              <a:t>Roller coaster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14942" cy="3786190"/>
          </a:xfrm>
        </p:spPr>
      </p:pic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245097"/>
            <a:ext cx="3929058" cy="46129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14480" y="3982998"/>
            <a:ext cx="35004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Algerian" pitchFamily="82" charset="0"/>
              </a:rPr>
              <a:t>Helter-skelter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152400"/>
            <a:ext cx="4643438" cy="9906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Algerian" pitchFamily="82" charset="0"/>
              </a:rPr>
              <a:t>Candy floss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6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4429123" cy="4036260"/>
          </a:xfrm>
        </p:spPr>
      </p:pic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643182"/>
            <a:ext cx="4714877" cy="42148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4721662"/>
            <a:ext cx="3857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FF00"/>
                </a:solidFill>
                <a:latin typeface="Algerian" pitchFamily="82" charset="0"/>
              </a:rPr>
              <a:t>baloon</a:t>
            </a:r>
            <a:r>
              <a:rPr lang="en-US" sz="6000" b="1" dirty="0" err="1" smtClean="0">
                <a:solidFill>
                  <a:srgbClr val="FF0000"/>
                </a:solidFill>
                <a:latin typeface="Algerian" pitchFamily="82" charset="0"/>
              </a:rPr>
              <a:t>s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lgerian" pitchFamily="82" charset="0"/>
              </a:rPr>
              <a:t>Make your own sentences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8000" b="1" dirty="0" smtClean="0">
                <a:solidFill>
                  <a:srgbClr val="FFFF00"/>
                </a:solidFill>
                <a:latin typeface="Algerian" pitchFamily="82" charset="0"/>
              </a:rPr>
              <a:t>I like…</a:t>
            </a:r>
          </a:p>
          <a:p>
            <a:r>
              <a:rPr lang="en-US" sz="8000" b="1" dirty="0" smtClean="0">
                <a:solidFill>
                  <a:srgbClr val="FFFF00"/>
                </a:solidFill>
                <a:latin typeface="Algerian" pitchFamily="82" charset="0"/>
              </a:rPr>
              <a:t>I don’t like…</a:t>
            </a:r>
          </a:p>
          <a:p>
            <a:r>
              <a:rPr lang="en-US" sz="8000" b="1" dirty="0" smtClean="0">
                <a:solidFill>
                  <a:srgbClr val="FFFF00"/>
                </a:solidFill>
                <a:latin typeface="Algerian" pitchFamily="82" charset="0"/>
              </a:rPr>
              <a:t>It is a 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lgerian" pitchFamily="82" charset="0"/>
              </a:rPr>
              <a:t>It’s time to relax)))</a:t>
            </a:r>
            <a:endParaRPr lang="ru-RU" sz="4800" b="1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028" name="AutoShape 4" descr="https://i.ytimg.com/vi/SAWr-KZhD0E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.ytimg.com/vi/SAWr-KZhD0E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14422"/>
            <a:ext cx="772477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lgerian" pitchFamily="82" charset="0"/>
              </a:rPr>
              <a:t>Answer the questions</a:t>
            </a:r>
            <a:endParaRPr lang="ru-RU" sz="4800" b="1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1. Who wants to go on the dodgems? –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Ben.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2. Who wants to have some candy floss? –</a:t>
            </a:r>
          </a:p>
          <a:p>
            <a:r>
              <a:rPr lang="en-US" sz="2800" dirty="0" smtClean="0"/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Sally.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3. Who wants to go on the ghost train? –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Mary.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4. Who wants another burger? –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Eddy.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Algerian" pitchFamily="82" charset="0"/>
              </a:rPr>
              <a:t>Let’s play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6600" b="1" dirty="0" smtClean="0">
              <a:latin typeface="Algerian" pitchFamily="82" charset="0"/>
            </a:endParaRPr>
          </a:p>
          <a:p>
            <a:endParaRPr lang="ru-RU" sz="6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657229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Algerian" pitchFamily="82" charset="0"/>
              </a:rPr>
              <a:t>Home task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Algerian" pitchFamily="82" charset="0"/>
              </a:rPr>
              <a:t>P. 8 - learn new words</a:t>
            </a:r>
          </a:p>
          <a:p>
            <a:endParaRPr lang="en-US" sz="5400" b="1" dirty="0" smtClean="0">
              <a:solidFill>
                <a:srgbClr val="FFFF00"/>
              </a:solidFill>
              <a:latin typeface="Algerian" pitchFamily="82" charset="0"/>
            </a:endParaRPr>
          </a:p>
          <a:p>
            <a:r>
              <a:rPr lang="en-US" sz="5400" b="1" dirty="0" smtClean="0">
                <a:solidFill>
                  <a:srgbClr val="FFFF00"/>
                </a:solidFill>
                <a:latin typeface="Algerian" pitchFamily="82" charset="0"/>
              </a:rPr>
              <a:t>Make a crossword with them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203</TotalTime>
  <Words>122</Words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Начальная</vt:lpstr>
      <vt:lpstr>At the fair</vt:lpstr>
      <vt:lpstr>Ghost train</vt:lpstr>
      <vt:lpstr>Roller coaster</vt:lpstr>
      <vt:lpstr>Candy floss</vt:lpstr>
      <vt:lpstr>Make your own sentences</vt:lpstr>
      <vt:lpstr>It’s time to relax)))</vt:lpstr>
      <vt:lpstr>Answer the questions</vt:lpstr>
      <vt:lpstr>Let’s play</vt:lpstr>
      <vt:lpstr>Home task</vt:lpstr>
      <vt:lpstr>Reflecton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11-sch24</cp:lastModifiedBy>
  <cp:revision>22</cp:revision>
  <dcterms:modified xsi:type="dcterms:W3CDTF">2019-02-15T06:15:56Z</dcterms:modified>
</cp:coreProperties>
</file>