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4" r:id="rId5"/>
    <p:sldId id="271" r:id="rId6"/>
    <p:sldId id="273" r:id="rId7"/>
    <p:sldId id="272" r:id="rId8"/>
    <p:sldId id="276" r:id="rId9"/>
    <p:sldId id="275" r:id="rId10"/>
    <p:sldId id="279" r:id="rId11"/>
    <p:sldId id="278" r:id="rId12"/>
    <p:sldId id="277" r:id="rId13"/>
    <p:sldId id="281" r:id="rId14"/>
    <p:sldId id="282" r:id="rId15"/>
    <p:sldId id="260" r:id="rId16"/>
    <p:sldId id="26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3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6337-0072-4E72-B7D0-24CBAAA3D7A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381E-F6C3-411F-98B5-D3D6B5101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711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6337-0072-4E72-B7D0-24CBAAA3D7A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381E-F6C3-411F-98B5-D3D6B5101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013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6337-0072-4E72-B7D0-24CBAAA3D7A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381E-F6C3-411F-98B5-D3D6B5101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75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6337-0072-4E72-B7D0-24CBAAA3D7A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381E-F6C3-411F-98B5-D3D6B5101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50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6337-0072-4E72-B7D0-24CBAAA3D7A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381E-F6C3-411F-98B5-D3D6B5101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470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6337-0072-4E72-B7D0-24CBAAA3D7A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381E-F6C3-411F-98B5-D3D6B5101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795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6337-0072-4E72-B7D0-24CBAAA3D7A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381E-F6C3-411F-98B5-D3D6B5101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44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6337-0072-4E72-B7D0-24CBAAA3D7A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381E-F6C3-411F-98B5-D3D6B5101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10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6337-0072-4E72-B7D0-24CBAAA3D7A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381E-F6C3-411F-98B5-D3D6B5101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837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6337-0072-4E72-B7D0-24CBAAA3D7A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381E-F6C3-411F-98B5-D3D6B5101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550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6337-0072-4E72-B7D0-24CBAAA3D7A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381E-F6C3-411F-98B5-D3D6B5101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10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66337-0072-4E72-B7D0-24CBAAA3D7A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A381E-F6C3-411F-98B5-D3D6B5101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27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87132"/>
            <a:ext cx="8972282" cy="2640169"/>
          </a:xfrm>
        </p:spPr>
        <p:txBody>
          <a:bodyPr/>
          <a:lstStyle/>
          <a:p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28810" y="437882"/>
            <a:ext cx="56151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Муниципальное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</a:t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Дополнительного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Центр внешкольной работы «Юность»</a:t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г.Комсомольск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-на-Амуре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47752" y="2192208"/>
            <a:ext cx="56280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Презентация</a:t>
            </a:r>
            <a:br>
              <a:rPr lang="ru-RU" sz="6000" b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«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Vegetable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s</a:t>
            </a: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»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03076" y="4832377"/>
            <a:ext cx="445609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Автор: Анисимова Вера Константиновна,</a:t>
            </a:r>
          </a:p>
          <a:p>
            <a:pPr lvl="0">
              <a:lnSpc>
                <a:spcPts val="2000"/>
              </a:lnSpc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14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6534" y="365125"/>
            <a:ext cx="5731099" cy="47265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0327" y="5486400"/>
            <a:ext cx="4919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         </a:t>
            </a:r>
            <a:r>
              <a:rPr lang="en-US" sz="4800" b="1" dirty="0" smtClean="0">
                <a:solidFill>
                  <a:srgbClr val="002060"/>
                </a:solidFill>
              </a:rPr>
              <a:t>a corn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07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6687" y="365125"/>
            <a:ext cx="5396248" cy="4889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0473" y="5666704"/>
            <a:ext cx="5962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              a garlic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9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7419" y="493914"/>
            <a:ext cx="5937161" cy="43144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96992" y="5203065"/>
            <a:ext cx="5293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           a cabbage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2590" y="5087155"/>
            <a:ext cx="8958329" cy="79849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+mn-lt"/>
              </a:rPr>
              <a:t>                  </a:t>
            </a:r>
            <a:r>
              <a:rPr lang="en-US" sz="4800" b="1" dirty="0" smtClean="0">
                <a:solidFill>
                  <a:srgbClr val="002060"/>
                </a:solidFill>
                <a:latin typeface="+mn-lt"/>
              </a:rPr>
              <a:t>a</a:t>
            </a:r>
            <a:r>
              <a:rPr lang="en-US" sz="4800" b="1" dirty="0" smtClean="0">
                <a:solidFill>
                  <a:srgbClr val="002060"/>
                </a:solidFill>
                <a:latin typeface="+mn-lt"/>
              </a:rPr>
              <a:t>n onion</a:t>
            </a:r>
            <a:endParaRPr lang="ru-RU" sz="4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9697" y="339367"/>
            <a:ext cx="4572000" cy="430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5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5414" y="298116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+mn-lt"/>
              </a:rPr>
              <a:t>Wh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ich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 vegetable is missing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?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893973" y="3090927"/>
            <a:ext cx="1828800" cy="2459867"/>
          </a:xfrm>
          <a:prstGeom prst="downArrow">
            <a:avLst/>
          </a:prstGeom>
          <a:solidFill>
            <a:srgbClr val="F63A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71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2" y="176378"/>
            <a:ext cx="2307195" cy="23071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694" y="458439"/>
            <a:ext cx="2619375" cy="1743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396" y="284742"/>
            <a:ext cx="2605824" cy="1954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9548" y="482521"/>
            <a:ext cx="2667000" cy="1714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8505" y="4502972"/>
            <a:ext cx="1905000" cy="1905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4143" y="2297331"/>
            <a:ext cx="2205641" cy="22056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858" y="2659787"/>
            <a:ext cx="2578457" cy="19338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5818" y="4495227"/>
            <a:ext cx="2143125" cy="21431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24518" y="2675112"/>
            <a:ext cx="2533248" cy="15589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02073" y="4765277"/>
            <a:ext cx="2657475" cy="1714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700055" y="4488588"/>
            <a:ext cx="1885950" cy="24288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77060" y="2424665"/>
            <a:ext cx="1900639" cy="180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7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7442" y="283335"/>
            <a:ext cx="7018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Список </a:t>
            </a:r>
            <a:r>
              <a:rPr lang="ru-RU" sz="2400" b="1" dirty="0" err="1" smtClean="0"/>
              <a:t>интернет-ресурсов</a:t>
            </a:r>
            <a:r>
              <a:rPr lang="ru-RU" sz="2400" b="1" dirty="0" smtClean="0"/>
              <a:t>: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4248" y="850006"/>
            <a:ext cx="10032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</a:t>
            </a:r>
            <a:r>
              <a:rPr lang="en-US" dirty="0" smtClean="0"/>
              <a:t>https://m.dom-eda.com/uploads/images/catalog/item/0bf6389828/d44eaf56d2_500.png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4248" y="1324344"/>
            <a:ext cx="100326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2.</a:t>
            </a:r>
            <a:r>
              <a:rPr lang="en-US" dirty="0" smtClean="0"/>
              <a:t>https://freshmart.com.ua/storage/web/cache/product/27/9a039b5e6d3a67ee433a4582be91eb36.jpeg?s=3849794e2a324ed0d6e2f6251aa8b9c2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4248" y="2247675"/>
            <a:ext cx="9517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</a:t>
            </a:r>
            <a:r>
              <a:rPr lang="en-US" dirty="0" smtClean="0"/>
              <a:t>https://dictionary.cambridge.org/ru/images/thumb/onion_noun_001_11239.jpg?version=5.0.74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88642" y="2617007"/>
            <a:ext cx="9710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4.</a:t>
            </a:r>
            <a:r>
              <a:rPr lang="en-US" dirty="0" smtClean="0"/>
              <a:t>https://m.dom-eda.com/uploads/images/catalog/item/c6ebcf64ba/e87b941b85_500.jpg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88642" y="2986339"/>
            <a:ext cx="10702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5.</a:t>
            </a:r>
            <a:r>
              <a:rPr lang="en-US" dirty="0" smtClean="0"/>
              <a:t>https://rs.img.com.ua/crop?v2=1&amp;w=600&amp;h=0&amp;url=%2F%2Fv.img.com.ua%2Fb%2Forig%2Fa%2F64%2F19f7e0875d9cea6f941fd98c8537d64a.jpg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88641" y="3632670"/>
            <a:ext cx="10457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6.</a:t>
            </a:r>
            <a:r>
              <a:rPr lang="en-US" dirty="0" smtClean="0"/>
              <a:t>https://encrypted-tbn0.gstatic.com/images?q=tbn%3AANd9GcRPhMzosNCzuuW8Ue-UsO63Fzh185Qq5NL7hF01kCkUvyZNM0EU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888640" y="4344913"/>
            <a:ext cx="8255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7.</a:t>
            </a:r>
            <a:r>
              <a:rPr lang="en-US" dirty="0" smtClean="0"/>
              <a:t>https://www.images.lesyadraw.ru/2014/05/kak_narisovat_markov.jpg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888639" y="4667005"/>
            <a:ext cx="92341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8.</a:t>
            </a:r>
            <a:r>
              <a:rPr lang="en-US" dirty="0" smtClean="0"/>
              <a:t>https://encrypted-tbn0.gstatic.com/images?q=tbn%3AANd9GcShc4RkbRw8t65KSr_OcozQVpT5HZ36Agf9PUz5oPYSOuqNPpfi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92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997" y="267066"/>
            <a:ext cx="5422005" cy="48716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6840" y="5349876"/>
            <a:ext cx="5293216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         a pumpkin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41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50773" y="5100035"/>
            <a:ext cx="8049296" cy="862884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a cucumber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966" y="450762"/>
            <a:ext cx="5628067" cy="427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5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411" y="365125"/>
            <a:ext cx="6761407" cy="4554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1082" y="5293217"/>
            <a:ext cx="4855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          </a:t>
            </a:r>
            <a:r>
              <a:rPr lang="en-US" sz="4800" b="1" dirty="0" smtClean="0">
                <a:solidFill>
                  <a:srgbClr val="002060"/>
                </a:solidFill>
              </a:rPr>
              <a:t>a pepper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98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5527" y="505832"/>
            <a:ext cx="5640946" cy="41820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59865" y="5138670"/>
            <a:ext cx="6284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                a potato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4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0614" y="5009883"/>
            <a:ext cx="9504609" cy="13007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002060"/>
                </a:solidFill>
              </a:rPr>
              <a:t>a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>
                <a:solidFill>
                  <a:srgbClr val="002060"/>
                </a:solidFill>
              </a:rPr>
              <a:t>r</a:t>
            </a:r>
            <a:r>
              <a:rPr lang="en-US" sz="4800" b="1" dirty="0" smtClean="0">
                <a:solidFill>
                  <a:srgbClr val="002060"/>
                </a:solidFill>
              </a:rPr>
              <a:t>adish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989" y="638809"/>
            <a:ext cx="6207617" cy="421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6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6382" y="365126"/>
            <a:ext cx="5975798" cy="48121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2901" y="5473521"/>
            <a:ext cx="4675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           </a:t>
            </a:r>
            <a:r>
              <a:rPr lang="en-US" sz="4800" b="1" dirty="0" smtClean="0">
                <a:solidFill>
                  <a:srgbClr val="002060"/>
                </a:solidFill>
              </a:rPr>
              <a:t>a beet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3422" y="515155"/>
            <a:ext cx="5399488" cy="44090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5172" y="5306096"/>
            <a:ext cx="5962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            a tomato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3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0071" y="576587"/>
            <a:ext cx="6191250" cy="40082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7899" y="5151549"/>
            <a:ext cx="5640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             a carrot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10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92</Words>
  <Application>Microsoft Office PowerPoint</Application>
  <PresentationFormat>Широкоэкранный</PresentationFormat>
  <Paragraphs>26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an onion</vt:lpstr>
      <vt:lpstr>Which vegetable is missing?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Анисимов</dc:creator>
  <cp:lastModifiedBy>Виктор Анисимов</cp:lastModifiedBy>
  <cp:revision>13</cp:revision>
  <dcterms:created xsi:type="dcterms:W3CDTF">2020-03-26T07:48:55Z</dcterms:created>
  <dcterms:modified xsi:type="dcterms:W3CDTF">2020-03-26T09:57:18Z</dcterms:modified>
</cp:coreProperties>
</file>