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58" r:id="rId3"/>
    <p:sldId id="274" r:id="rId4"/>
    <p:sldId id="277" r:id="rId5"/>
    <p:sldId id="287" r:id="rId6"/>
    <p:sldId id="276" r:id="rId7"/>
    <p:sldId id="275" r:id="rId8"/>
    <p:sldId id="278" r:id="rId9"/>
    <p:sldId id="264" r:id="rId10"/>
    <p:sldId id="279" r:id="rId11"/>
    <p:sldId id="280" r:id="rId12"/>
    <p:sldId id="281" r:id="rId13"/>
    <p:sldId id="282" r:id="rId14"/>
    <p:sldId id="283" r:id="rId15"/>
    <p:sldId id="284" r:id="rId16"/>
    <p:sldId id="272" r:id="rId17"/>
    <p:sldId id="285" r:id="rId18"/>
    <p:sldId id="286" r:id="rId19"/>
    <p:sldId id="288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825A-F84D-4580-AFF7-8446EEB4C7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35F702-4F3A-4589-8ED8-52A6798AF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825A-F84D-4580-AFF7-8446EEB4C7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F702-4F3A-4589-8ED8-52A6798AF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825A-F84D-4580-AFF7-8446EEB4C7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F702-4F3A-4589-8ED8-52A6798AF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825A-F84D-4580-AFF7-8446EEB4C7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35F702-4F3A-4589-8ED8-52A6798AF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825A-F84D-4580-AFF7-8446EEB4C7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F702-4F3A-4589-8ED8-52A6798AF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825A-F84D-4580-AFF7-8446EEB4C7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F702-4F3A-4589-8ED8-52A6798AF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825A-F84D-4580-AFF7-8446EEB4C7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35F702-4F3A-4589-8ED8-52A6798AF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825A-F84D-4580-AFF7-8446EEB4C7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F702-4F3A-4589-8ED8-52A6798AF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825A-F84D-4580-AFF7-8446EEB4C7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F702-4F3A-4589-8ED8-52A6798AF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825A-F84D-4580-AFF7-8446EEB4C7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F702-4F3A-4589-8ED8-52A6798AF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825A-F84D-4580-AFF7-8446EEB4C7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F702-4F3A-4589-8ED8-52A6798AF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E5825A-F84D-4580-AFF7-8446EEB4C7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35F702-4F3A-4589-8ED8-52A6798AF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advClick="0" advTm="10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04350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 </a:t>
            </a:r>
            <a:r>
              <a:rPr lang="ru-RU" b="1" i="1" dirty="0" smtClean="0"/>
              <a:t>Индивидуальный и массовый пошив одежды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Пооперационное разделение труда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i="1" dirty="0" smtClean="0"/>
              <a:t> </a:t>
            </a:r>
            <a:r>
              <a:rPr lang="ru-RU" sz="2000" i="1" dirty="0" smtClean="0"/>
              <a:t>составила</a:t>
            </a:r>
            <a:r>
              <a:rPr lang="ru-RU" sz="2000" i="1" dirty="0" smtClean="0"/>
              <a:t>: </a:t>
            </a:r>
            <a:r>
              <a:rPr lang="ru-RU" sz="2000" i="1" dirty="0" err="1" smtClean="0"/>
              <a:t>Древицкая</a:t>
            </a:r>
            <a:r>
              <a:rPr lang="ru-RU" sz="2000" i="1" dirty="0" smtClean="0"/>
              <a:t> М. В.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учитель </a:t>
            </a:r>
            <a:r>
              <a:rPr lang="ru-RU" sz="2000" i="1" dirty="0" smtClean="0"/>
              <a:t>технологии</a:t>
            </a:r>
            <a:r>
              <a:rPr lang="ru-RU" sz="2000" i="1" dirty="0" smtClean="0"/>
              <a:t>,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перв</a:t>
            </a:r>
            <a:r>
              <a:rPr lang="ru-RU" sz="2000" i="1" dirty="0" smtClean="0"/>
              <a:t>ая </a:t>
            </a:r>
            <a:r>
              <a:rPr lang="ru-RU" sz="2000" i="1" dirty="0" smtClean="0"/>
              <a:t>категория</a:t>
            </a:r>
            <a:br>
              <a:rPr lang="ru-RU" sz="2000" i="1" dirty="0" smtClean="0"/>
            </a:br>
            <a:r>
              <a:rPr lang="ru-RU" sz="2000" i="1" dirty="0" smtClean="0"/>
              <a:t>МКОУ «</a:t>
            </a:r>
            <a:r>
              <a:rPr lang="ru-RU" sz="2000" i="1" dirty="0" err="1" smtClean="0"/>
              <a:t>Белоомутская</a:t>
            </a:r>
            <a:r>
              <a:rPr lang="ru-RU" sz="2000" i="1" dirty="0" smtClean="0"/>
              <a:t>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общеобразовательная</a:t>
            </a:r>
            <a:br>
              <a:rPr lang="ru-RU" sz="2000" i="1" dirty="0" smtClean="0"/>
            </a:br>
            <a:r>
              <a:rPr lang="ru-RU" sz="2000" i="1" dirty="0" smtClean="0"/>
              <a:t>школа-интернат </a:t>
            </a:r>
            <a:r>
              <a:rPr lang="ru-RU" sz="2000" i="1" smtClean="0"/>
              <a:t>для обучающихся с ОВЗ»</a:t>
            </a:r>
            <a:r>
              <a:rPr lang="ru-RU" sz="2000" i="1" smtClean="0"/>
              <a:t/>
            </a:r>
            <a:br>
              <a:rPr lang="ru-RU" sz="2000" i="1" smtClean="0"/>
            </a:br>
            <a:r>
              <a:rPr lang="ru-RU" sz="2000" i="1" smtClean="0"/>
              <a:t> </a:t>
            </a:r>
            <a:endParaRPr lang="ru-RU" sz="2000" i="1" dirty="0"/>
          </a:p>
        </p:txBody>
      </p:sp>
      <p:pic>
        <p:nvPicPr>
          <p:cNvPr id="3" name="Рисунок 2" descr="Швея вакансии и резюме в Липецкой области - поиск работы и сотрудников на AVITO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861048"/>
            <a:ext cx="2878386" cy="193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Рабочее место портнихи в ателье</a:t>
            </a:r>
            <a:endParaRPr lang="ru-RU" sz="3200" dirty="0"/>
          </a:p>
        </p:txBody>
      </p:sp>
      <p:pic>
        <p:nvPicPr>
          <p:cNvPr id="4" name="Содержимое 3" descr="Как работают ателье . Общие вопрос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605" y="1554163"/>
            <a:ext cx="679318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Работа швейной мастерской</a:t>
            </a:r>
            <a:endParaRPr lang="ru-RU" sz="3200" dirty="0"/>
          </a:p>
        </p:txBody>
      </p:sp>
      <p:pic>
        <p:nvPicPr>
          <p:cNvPr id="4" name="Содержимое 3" descr="Швейные ателье Екатеринбурга переживают бум за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14393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Школьная мастерская</a:t>
            </a:r>
            <a:endParaRPr lang="ru-RU" sz="3200" dirty="0"/>
          </a:p>
        </p:txBody>
      </p:sp>
      <p:pic>
        <p:nvPicPr>
          <p:cNvPr id="4" name="Содержимое 3" descr="Владимир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2868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банк - бесплатный сто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323688" cy="930978"/>
          </a:xfrm>
          <a:prstGeom prst="trapezoid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Проведение примерки</a:t>
            </a:r>
            <a:endParaRPr lang="ru-RU" dirty="0"/>
          </a:p>
        </p:txBody>
      </p:sp>
      <p:pic>
        <p:nvPicPr>
          <p:cNvPr id="4" name="Содержимое 3" descr="Dressmaking Стоковые фото, иллюстрации и векторные изображения Depositphoto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850112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Способы проведения примерки</a:t>
            </a:r>
            <a:endParaRPr lang="ru-RU" sz="3200" dirty="0"/>
          </a:p>
        </p:txBody>
      </p:sp>
      <p:pic>
        <p:nvPicPr>
          <p:cNvPr id="4" name="Содержимое 3" descr="Женская Одежда для Красивых Дам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47167">
            <a:off x="204754" y="1137865"/>
            <a:ext cx="3090921" cy="22248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качать реферат по теме портной закройщик обмениваемся файл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142984"/>
            <a:ext cx="2930487" cy="492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юди каких профессий трудятся в цехах швейной фабрики - Картинка 12629/2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643182"/>
            <a:ext cx="2428892" cy="3929090"/>
          </a:xfrm>
          <a:prstGeom prst="flowChartMagneticDisk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Модели одежды, изготовленные по индивидуальным заказам</a:t>
            </a:r>
            <a:endParaRPr lang="ru-RU" sz="3200" dirty="0"/>
          </a:p>
        </p:txBody>
      </p:sp>
      <p:pic>
        <p:nvPicPr>
          <p:cNvPr id="4" name="Содержимое 3" descr="360x480 - Мои фотографии - Фотоальбомы - Персональный сай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11176">
            <a:off x="130665" y="1470200"/>
            <a:ext cx="2392049" cy="300975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рт-ателье ELFE. Дизайн и пошив женской одежды по индивидуальному заказу., Одежда, обувь - Пошив - ремонт одежды и обув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9968">
            <a:off x="6269921" y="1520539"/>
            <a:ext cx="2217374" cy="29495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Швейное ателье &quot;Серебряная нить&quot;. Омск. Портфолио. Салон-ателье, швейное ателье Омск, пошив одежды, одежда для беременных, выпус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7039" y="2587903"/>
            <a:ext cx="3000396" cy="3794109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Сравнительная характеристика массового и индивидуального пошива одежды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428604"/>
            <a:ext cx="4290556" cy="8779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Массовый пошив</a:t>
            </a:r>
          </a:p>
          <a:p>
            <a:pPr algn="ctr"/>
            <a:r>
              <a:rPr lang="ru-RU" i="1" dirty="0" smtClean="0"/>
              <a:t>(Швейные фабрики)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357166"/>
            <a:ext cx="4292241" cy="949346"/>
          </a:xfrm>
        </p:spPr>
        <p:txBody>
          <a:bodyPr/>
          <a:lstStyle/>
          <a:p>
            <a:pPr algn="ctr"/>
            <a:r>
              <a:rPr lang="ru-RU" dirty="0" smtClean="0"/>
              <a:t>Индивидуальный пошив</a:t>
            </a:r>
          </a:p>
          <a:p>
            <a:pPr algn="ctr"/>
            <a:r>
              <a:rPr lang="ru-RU" i="1" dirty="0" smtClean="0"/>
              <a:t>(Ателье, швейные мастерские)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Одежду разрабатывают Дома моделей.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Раскраивают изделия по стандартным меркам.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Детали соединяют по надсечкам.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Применяют поточный метод работы при пооперационном разделении труда.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Происходит массовый пошив однородной одежды.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 Фасон изделия выбирает заказчик.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Раскраивают изделие по индивидуальным меркам.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Применят ручное соединение деталей для проведения примерки.</a:t>
            </a:r>
          </a:p>
          <a:p>
            <a:r>
              <a:rPr lang="ru-RU" dirty="0" smtClean="0"/>
              <a:t>Изделие полностью изготавливает одна портниха.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Происходит индивидуальный пошив изделия с учетом особенностей фигуры заказчика.</a:t>
            </a:r>
          </a:p>
          <a:p>
            <a:endParaRPr lang="ru-RU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Закрепление материала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Задание:</a:t>
            </a:r>
            <a:r>
              <a:rPr lang="ru-RU" sz="1600" dirty="0" smtClean="0"/>
              <a:t> </a:t>
            </a:r>
            <a:r>
              <a:rPr lang="ru-RU" sz="1600" i="1" dirty="0" smtClean="0"/>
              <a:t>Вычеркните те технологические операции, которые не выполняют при пошиве юбки  промышленным способом</a:t>
            </a:r>
            <a:r>
              <a:rPr lang="ru-RU" sz="1600" dirty="0" smtClean="0"/>
              <a:t>. </a:t>
            </a:r>
          </a:p>
          <a:p>
            <a:endParaRPr lang="ru-RU" sz="1600" dirty="0" smtClean="0"/>
          </a:p>
          <a:p>
            <a:pPr lvl="0"/>
            <a:r>
              <a:rPr lang="ru-RU" sz="1600" dirty="0" smtClean="0"/>
              <a:t>Снять мерки.</a:t>
            </a:r>
          </a:p>
          <a:p>
            <a:pPr lvl="0"/>
            <a:r>
              <a:rPr lang="ru-RU" sz="1600" dirty="0" smtClean="0"/>
              <a:t>Раскроить юбку.</a:t>
            </a:r>
          </a:p>
          <a:p>
            <a:pPr lvl="0"/>
            <a:r>
              <a:rPr lang="ru-RU" sz="1600" dirty="0" smtClean="0"/>
              <a:t>Сметать вытачки</a:t>
            </a:r>
          </a:p>
          <a:p>
            <a:pPr lvl="0"/>
            <a:r>
              <a:rPr lang="ru-RU" sz="1600" dirty="0" smtClean="0"/>
              <a:t>Стачать вытачки.</a:t>
            </a:r>
          </a:p>
          <a:p>
            <a:pPr lvl="0"/>
            <a:r>
              <a:rPr lang="ru-RU" sz="1600" dirty="0" smtClean="0"/>
              <a:t>Сметать боковые швы.</a:t>
            </a:r>
          </a:p>
          <a:p>
            <a:pPr lvl="0"/>
            <a:r>
              <a:rPr lang="ru-RU" sz="1600" dirty="0" smtClean="0"/>
              <a:t>Выполнить примерку юбки.</a:t>
            </a:r>
          </a:p>
          <a:p>
            <a:pPr lvl="0"/>
            <a:r>
              <a:rPr lang="ru-RU" sz="1600" dirty="0" smtClean="0"/>
              <a:t>Стачать боковые швы.</a:t>
            </a:r>
          </a:p>
          <a:p>
            <a:pPr lvl="0"/>
            <a:r>
              <a:rPr lang="ru-RU" sz="1600" dirty="0" smtClean="0"/>
              <a:t>Приметать пояс к юбке.</a:t>
            </a:r>
          </a:p>
          <a:p>
            <a:pPr lvl="0"/>
            <a:r>
              <a:rPr lang="ru-RU" sz="1600" dirty="0" smtClean="0"/>
              <a:t>Притачать пояс к юбке.</a:t>
            </a:r>
          </a:p>
          <a:p>
            <a:pPr lvl="0"/>
            <a:r>
              <a:rPr lang="ru-RU" sz="1600" dirty="0" smtClean="0"/>
              <a:t>Заметать низ юбки.</a:t>
            </a:r>
          </a:p>
          <a:p>
            <a:pPr lvl="0"/>
            <a:r>
              <a:rPr lang="ru-RU" sz="1600" dirty="0" smtClean="0"/>
              <a:t>Застрочить низ юбки.</a:t>
            </a:r>
          </a:p>
          <a:p>
            <a:pPr lvl="0"/>
            <a:r>
              <a:rPr lang="ru-RU" sz="1600" dirty="0" smtClean="0"/>
              <a:t>Выполнить ВТО изделия.</a:t>
            </a:r>
          </a:p>
          <a:p>
            <a:endParaRPr lang="ru-RU" sz="16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Эталон ответов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sz="2400" b="1" dirty="0" smtClean="0"/>
              <a:t>Задание:</a:t>
            </a:r>
            <a:r>
              <a:rPr lang="ru-RU" sz="2400" dirty="0" smtClean="0"/>
              <a:t> </a:t>
            </a:r>
            <a:r>
              <a:rPr lang="ru-RU" sz="2400" i="1" dirty="0" smtClean="0"/>
              <a:t>Вычеркните те технологические операции, которые не выполняют при пошиве юбки  промышленным способом</a:t>
            </a:r>
            <a:r>
              <a:rPr lang="ru-RU" sz="2400" dirty="0" smtClean="0"/>
              <a:t>. </a:t>
            </a:r>
          </a:p>
          <a:p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Раскроить юбку.</a:t>
            </a:r>
          </a:p>
          <a:p>
            <a:pPr lvl="0">
              <a:buNone/>
            </a:pPr>
            <a:endParaRPr lang="ru-RU" sz="2400" dirty="0" smtClean="0"/>
          </a:p>
          <a:p>
            <a:pPr lvl="0"/>
            <a:r>
              <a:rPr lang="ru-RU" sz="2400" dirty="0" smtClean="0"/>
              <a:t>Стачать вытачки.</a:t>
            </a:r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Стачать боковые швы.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Притачать пояс к юбке.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Застрочить низ юбки.</a:t>
            </a:r>
          </a:p>
          <a:p>
            <a:pPr lvl="0"/>
            <a:r>
              <a:rPr lang="ru-RU" sz="2400" dirty="0" smtClean="0"/>
              <a:t>Выполнить ВТО изделия.</a:t>
            </a:r>
          </a:p>
          <a:p>
            <a:endParaRPr lang="ru-RU" sz="24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релаксация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Что нового вы узнали сегодня на уроке?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Что вам может пригодиться в жизни?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Что вам понравилось сегодня на уроке?</a:t>
            </a:r>
          </a:p>
          <a:p>
            <a:endParaRPr lang="ru-RU" dirty="0"/>
          </a:p>
        </p:txBody>
      </p:sp>
      <p:pic>
        <p:nvPicPr>
          <p:cNvPr id="4" name="Рисунок 3" descr="Ищу Работу Швеи На Дому В Уфе :: Rabota bez opy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500570"/>
            <a:ext cx="2456761" cy="207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97166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Цели урока: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Дать понятие о различиях массового и индивидуального пошива изделий.</a:t>
            </a:r>
            <a:br>
              <a:rPr lang="ru-RU" sz="1800" dirty="0" smtClean="0"/>
            </a:br>
            <a:r>
              <a:rPr lang="ru-RU" sz="1800" dirty="0" smtClean="0"/>
              <a:t>Закрепить понятие </a:t>
            </a:r>
            <a:r>
              <a:rPr lang="ru-RU" sz="1800" i="1" dirty="0" smtClean="0"/>
              <a:t>пооперационное разделение труда.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Коррекция и развитие памяти, внимания, связанной речи  и логического мышления.</a:t>
            </a:r>
            <a:br>
              <a:rPr lang="ru-RU" sz="1800" dirty="0" smtClean="0"/>
            </a:br>
            <a:r>
              <a:rPr lang="ru-RU" sz="1800" dirty="0" smtClean="0"/>
              <a:t>Воспитание мотивации к предмету и профессии портного.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Материнство - Аксессуары и доработки для колясок -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5993"/>
            <a:ext cx="72866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00702"/>
            <a:ext cx="5867400" cy="800866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/>
              <a:t>Спасибо!   Урок окончен.</a:t>
            </a:r>
            <a:endParaRPr lang="ru-RU" sz="3600" i="1" dirty="0"/>
          </a:p>
        </p:txBody>
      </p:sp>
      <p:pic>
        <p:nvPicPr>
          <p:cNvPr id="5" name="Рисунок 4" descr="Бесплатные объявления &quot;лаборант&quot;, больше чем на Авито ру и Сландо!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3636" b="13636"/>
          <a:stretch>
            <a:fillRect/>
          </a:stretch>
        </p:blipFill>
        <p:spPr bwMode="auto">
          <a:xfrm>
            <a:off x="357158" y="616634"/>
            <a:ext cx="8177242" cy="488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раскройного цеха</a:t>
            </a:r>
            <a:endParaRPr lang="ru-RU" dirty="0"/>
          </a:p>
        </p:txBody>
      </p:sp>
      <p:pic>
        <p:nvPicPr>
          <p:cNvPr id="4" name="Содержимое 3" descr="Пошив трикотажных изделий - Трикотажная фабрика &quot;Елена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Раскрой деталей  </a:t>
            </a:r>
            <a:r>
              <a:rPr lang="ru-RU" dirty="0" err="1" smtClean="0"/>
              <a:t>элекроножницами</a:t>
            </a:r>
            <a:endParaRPr lang="ru-RU" dirty="0"/>
          </a:p>
        </p:txBody>
      </p:sp>
      <p:pic>
        <p:nvPicPr>
          <p:cNvPr id="4" name="Содержимое 3" descr="Новости Таджикистана - На юге Таджикистана обувную фабрику перепрофилируют в крупное швейное предприяти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3582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Моделирование и конструирование одежды</a:t>
            </a:r>
            <a:endParaRPr lang="ru-RU" sz="3200" dirty="0"/>
          </a:p>
        </p:txBody>
      </p:sp>
      <p:pic>
        <p:nvPicPr>
          <p:cNvPr id="4" name="Содержимое 3" descr="Конструирование одежды Скачать книгу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428736"/>
            <a:ext cx="170974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чебные наглядные пособия и презентации по конструированию и моделированию одежды (электронный учебник, таблицы, плакаты, слайд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3239135" cy="223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нструирование блузк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428736"/>
            <a:ext cx="243395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латья оптом и в розницу от украинского производителя Jadone fashion - платья, туники, сарафаны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429132"/>
            <a:ext cx="3714776" cy="189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TNN Image Group - Новости школы имиджа TNN Image School Ново…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357694"/>
            <a:ext cx="3571900" cy="194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Непрерывно-поточный способ работы</a:t>
            </a:r>
            <a:endParaRPr lang="ru-RU" dirty="0"/>
          </a:p>
        </p:txBody>
      </p:sp>
      <p:pic>
        <p:nvPicPr>
          <p:cNvPr id="4" name="Содержимое 3" descr="&quot;Швейное оборудование для любого швейного производства&quot;: тем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42968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Пооперационное разделение труда</a:t>
            </a:r>
            <a:endParaRPr lang="ru-RU" dirty="0"/>
          </a:p>
        </p:txBody>
      </p:sp>
      <p:pic>
        <p:nvPicPr>
          <p:cNvPr id="4" name="Содержимое 3" descr="Швейная фабрика детская одежда - Кредит для Вас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072494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прессов на утюжильном участке</a:t>
            </a:r>
            <a:endParaRPr lang="ru-RU" dirty="0"/>
          </a:p>
        </p:txBody>
      </p:sp>
      <p:pic>
        <p:nvPicPr>
          <p:cNvPr id="4" name="Содержимое 3" descr="Фабри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35824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веи и/или закройщики: продам в разделе Вакансии по выгодной цене, в продаже Швеи и/или закройщики с комментариями пользователе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35824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204</TotalTime>
  <Words>142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Franklin Gothic Book</vt:lpstr>
      <vt:lpstr>Franklin Gothic Medium</vt:lpstr>
      <vt:lpstr>Wingdings 2</vt:lpstr>
      <vt:lpstr>Трек</vt:lpstr>
      <vt:lpstr> Индивидуальный и массовый пошив одежды Пооперационное разделение труда      составила: Древицкая М. В. учитель технологии,  первая категория МКОУ «Белоомутская  общеобразовательная школа-интернат для обучающихся с ОВЗ»  </vt:lpstr>
      <vt:lpstr>Цели урока: Дать понятие о различиях массового и индивидуального пошива изделий. Закрепить понятие пооперационное разделение труда. Коррекция и развитие памяти, внимания, связанной речи  и логического мышления. Воспитание мотивации к предмету и профессии портного.   </vt:lpstr>
      <vt:lpstr>Работа раскройного цеха</vt:lpstr>
      <vt:lpstr>Раскрой деталей  элекроножницами</vt:lpstr>
      <vt:lpstr>Моделирование и конструирование одежды</vt:lpstr>
      <vt:lpstr>Непрерывно-поточный способ работы</vt:lpstr>
      <vt:lpstr>Пооперационное разделение труда</vt:lpstr>
      <vt:lpstr>Работа прессов на утюжильном участке</vt:lpstr>
      <vt:lpstr>Презентация PowerPoint</vt:lpstr>
      <vt:lpstr>Рабочее место портнихи в ателье</vt:lpstr>
      <vt:lpstr>Работа швейной мастерской</vt:lpstr>
      <vt:lpstr>Школьная мастерская</vt:lpstr>
      <vt:lpstr>Проведение примерки</vt:lpstr>
      <vt:lpstr>Способы проведения примерки</vt:lpstr>
      <vt:lpstr>Модели одежды, изготовленные по индивидуальным заказам</vt:lpstr>
      <vt:lpstr>Сравнительная характеристика массового и индивидуального пошива одежды</vt:lpstr>
      <vt:lpstr>Закрепление материала</vt:lpstr>
      <vt:lpstr>Эталон ответов</vt:lpstr>
      <vt:lpstr>релаксация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и массовый пошив одежды Пооперационное разделение труда   разработка урока 9 класс составила: Белякова Н.Ф. учитель профессионально-трудовой подготовки, высшая категория</dc:title>
  <dc:creator>unknown</dc:creator>
  <cp:lastModifiedBy>HP</cp:lastModifiedBy>
  <cp:revision>26</cp:revision>
  <dcterms:created xsi:type="dcterms:W3CDTF">2015-03-09T14:53:17Z</dcterms:created>
  <dcterms:modified xsi:type="dcterms:W3CDTF">2020-05-21T07:31:24Z</dcterms:modified>
</cp:coreProperties>
</file>