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6" r:id="rId2"/>
    <p:sldId id="257" r:id="rId3"/>
    <p:sldId id="258" r:id="rId4"/>
    <p:sldId id="262" r:id="rId5"/>
    <p:sldId id="279" r:id="rId6"/>
    <p:sldId id="261" r:id="rId7"/>
    <p:sldId id="263" r:id="rId8"/>
    <p:sldId id="269" r:id="rId9"/>
    <p:sldId id="270" r:id="rId10"/>
    <p:sldId id="271" r:id="rId11"/>
    <p:sldId id="265" r:id="rId12"/>
    <p:sldId id="264" r:id="rId13"/>
    <p:sldId id="272" r:id="rId14"/>
    <p:sldId id="273" r:id="rId15"/>
    <p:sldId id="274" r:id="rId16"/>
    <p:sldId id="281" r:id="rId17"/>
    <p:sldId id="278" r:id="rId18"/>
    <p:sldId id="267" r:id="rId19"/>
    <p:sldId id="275" r:id="rId20"/>
    <p:sldId id="276" r:id="rId21"/>
    <p:sldId id="277" r:id="rId22"/>
    <p:sldId id="268" r:id="rId23"/>
    <p:sldId id="282" r:id="rId24"/>
    <p:sldId id="283" r:id="rId25"/>
    <p:sldId id="284"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3" autoAdjust="0"/>
    <p:restoredTop sz="94660"/>
  </p:normalViewPr>
  <p:slideViewPr>
    <p:cSldViewPr>
      <p:cViewPr varScale="1">
        <p:scale>
          <a:sx n="104" d="100"/>
          <a:sy n="104" d="100"/>
        </p:scale>
        <p:origin x="-96" y="-17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1600B9-1F38-4501-9BA7-D08F83EC42B2}" type="datetimeFigureOut">
              <a:rPr lang="ru-RU" smtClean="0"/>
              <a:t>25.05.2018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D7D8FE-7688-4D60-ABCE-B9A546BB75B5}" type="slidenum">
              <a:rPr lang="ru-RU" smtClean="0"/>
              <a:t>‹#›</a:t>
            </a:fld>
            <a:endParaRPr lang="ru-RU"/>
          </a:p>
        </p:txBody>
      </p:sp>
    </p:spTree>
    <p:extLst>
      <p:ext uri="{BB962C8B-B14F-4D97-AF65-F5344CB8AC3E}">
        <p14:creationId xmlns:p14="http://schemas.microsoft.com/office/powerpoint/2010/main" val="237874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8D7D8FE-7688-4D60-ABCE-B9A546BB75B5}" type="slidenum">
              <a:rPr lang="ru-RU" smtClean="0"/>
              <a:t>1</a:t>
            </a:fld>
            <a:endParaRPr lang="ru-RU"/>
          </a:p>
        </p:txBody>
      </p:sp>
    </p:spTree>
    <p:extLst>
      <p:ext uri="{BB962C8B-B14F-4D97-AF65-F5344CB8AC3E}">
        <p14:creationId xmlns:p14="http://schemas.microsoft.com/office/powerpoint/2010/main" val="1830251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8D7D8FE-7688-4D60-ABCE-B9A546BB75B5}" type="slidenum">
              <a:rPr lang="ru-RU" smtClean="0"/>
              <a:t>3</a:t>
            </a:fld>
            <a:endParaRPr lang="ru-RU"/>
          </a:p>
        </p:txBody>
      </p:sp>
    </p:spTree>
    <p:extLst>
      <p:ext uri="{BB962C8B-B14F-4D97-AF65-F5344CB8AC3E}">
        <p14:creationId xmlns:p14="http://schemas.microsoft.com/office/powerpoint/2010/main" val="183025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EE1D1468-B91C-481C-A093-63F97E217977}" type="datetimeFigureOut">
              <a:rPr lang="ru-RU" smtClean="0"/>
              <a:t>25.05.2018</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57BD3008-6119-4C27-941B-C1E78E93D03F}"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EE1D1468-B91C-481C-A093-63F97E217977}" type="datetimeFigureOut">
              <a:rPr lang="ru-RU" smtClean="0"/>
              <a:t>25.05.2018</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7BD3008-6119-4C27-941B-C1E78E93D03F}"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EE1D1468-B91C-481C-A093-63F97E217977}" type="datetimeFigureOut">
              <a:rPr lang="ru-RU" smtClean="0"/>
              <a:t>25.05.2018</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7BD3008-6119-4C27-941B-C1E78E93D03F}"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EE1D1468-B91C-481C-A093-63F97E217977}" type="datetimeFigureOut">
              <a:rPr lang="ru-RU" smtClean="0"/>
              <a:t>25.05.2018</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7BD3008-6119-4C27-941B-C1E78E93D03F}"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EE1D1468-B91C-481C-A093-63F97E217977}" type="datetimeFigureOut">
              <a:rPr lang="ru-RU" smtClean="0"/>
              <a:t>25.05.2018</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7BD3008-6119-4C27-941B-C1E78E93D03F}"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EE1D1468-B91C-481C-A093-63F97E217977}" type="datetimeFigureOut">
              <a:rPr lang="ru-RU" smtClean="0"/>
              <a:t>25.05.2018</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7BD3008-6119-4C27-941B-C1E78E93D03F}"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EE1D1468-B91C-481C-A093-63F97E217977}" type="datetimeFigureOut">
              <a:rPr lang="ru-RU" smtClean="0"/>
              <a:t>25.05.2018</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57BD3008-6119-4C27-941B-C1E78E93D03F}"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EE1D1468-B91C-481C-A093-63F97E217977}" type="datetimeFigureOut">
              <a:rPr lang="ru-RU" smtClean="0"/>
              <a:t>25.05.2018</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57BD3008-6119-4C27-941B-C1E78E93D03F}"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EE1D1468-B91C-481C-A093-63F97E217977}" type="datetimeFigureOut">
              <a:rPr lang="ru-RU" smtClean="0"/>
              <a:t>25.05.2018</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57BD3008-6119-4C27-941B-C1E78E93D03F}"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EE1D1468-B91C-481C-A093-63F97E217977}" type="datetimeFigureOut">
              <a:rPr lang="ru-RU" smtClean="0"/>
              <a:t>25.05.2018</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7BD3008-6119-4C27-941B-C1E78E93D03F}"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EE1D1468-B91C-481C-A093-63F97E217977}" type="datetimeFigureOut">
              <a:rPr lang="ru-RU" smtClean="0"/>
              <a:t>25.05.2018</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7BD3008-6119-4C27-941B-C1E78E93D03F}"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EE1D1468-B91C-481C-A093-63F97E217977}" type="datetimeFigureOut">
              <a:rPr lang="ru-RU" smtClean="0"/>
              <a:t>25.05.2018</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7BD3008-6119-4C27-941B-C1E78E93D03F}"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03648" y="1052736"/>
            <a:ext cx="7406640" cy="1472184"/>
          </a:xfrm>
        </p:spPr>
        <p:txBody>
          <a:bodyPr>
            <a:normAutofit/>
          </a:bodyPr>
          <a:lstStyle/>
          <a:p>
            <a:pPr algn="ctr"/>
            <a:endParaRPr lang="ru-RU" sz="8800" dirty="0"/>
          </a:p>
        </p:txBody>
      </p:sp>
      <p:sp>
        <p:nvSpPr>
          <p:cNvPr id="3" name="Подзаголовок 2"/>
          <p:cNvSpPr>
            <a:spLocks noGrp="1"/>
          </p:cNvSpPr>
          <p:nvPr>
            <p:ph type="subTitle" idx="1"/>
          </p:nvPr>
        </p:nvSpPr>
        <p:spPr/>
        <p:txBody>
          <a:bodyPr/>
          <a:lstStyle/>
          <a:p>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084501"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822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Косметический ремонт</a:t>
            </a:r>
            <a:endParaRPr lang="ru-RU" dirty="0"/>
          </a:p>
        </p:txBody>
      </p:sp>
      <p:sp>
        <p:nvSpPr>
          <p:cNvPr id="3" name="Объект 2"/>
          <p:cNvSpPr>
            <a:spLocks noGrp="1"/>
          </p:cNvSpPr>
          <p:nvPr>
            <p:ph idx="1"/>
          </p:nvPr>
        </p:nvSpPr>
        <p:spPr/>
        <p:txBody>
          <a:bodyPr/>
          <a:lstStyle/>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09" y="1484784"/>
            <a:ext cx="9217757" cy="49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472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82296" indent="0">
              <a:buNone/>
            </a:pP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390"/>
            <a:ext cx="9252520" cy="693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942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274638"/>
            <a:ext cx="4176464" cy="1143000"/>
          </a:xfrm>
        </p:spPr>
        <p:txBody>
          <a:bodyPr>
            <a:normAutofit fontScale="90000"/>
          </a:bodyPr>
          <a:lstStyle/>
          <a:p>
            <a:pPr algn="ctr"/>
            <a:r>
              <a:rPr lang="ru-RU" dirty="0" smtClean="0"/>
              <a:t>Виды ремонта. Ремонт капитальный</a:t>
            </a:r>
            <a:endParaRPr lang="ru-RU" dirty="0"/>
          </a:p>
        </p:txBody>
      </p:sp>
      <p:sp>
        <p:nvSpPr>
          <p:cNvPr id="3" name="Объект 2"/>
          <p:cNvSpPr>
            <a:spLocks noGrp="1"/>
          </p:cNvSpPr>
          <p:nvPr>
            <p:ph idx="1"/>
          </p:nvPr>
        </p:nvSpPr>
        <p:spPr>
          <a:xfrm>
            <a:off x="179513" y="1580458"/>
            <a:ext cx="4320480" cy="4800600"/>
          </a:xfrm>
        </p:spPr>
        <p:txBody>
          <a:bodyPr/>
          <a:lstStyle/>
          <a:p>
            <a:pPr marL="82296" indent="0">
              <a:buNone/>
            </a:pPr>
            <a:r>
              <a:rPr lang="ru-RU" dirty="0" smtClean="0"/>
              <a:t>Вопрос: входит ли в капитальный ремонт замена электропроводки?</a:t>
            </a:r>
            <a:endParaRPr lang="ru-RU"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0914" y="3212976"/>
            <a:ext cx="4474543" cy="335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914" y="96088"/>
            <a:ext cx="4353457" cy="288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264" y="4005064"/>
            <a:ext cx="3992960" cy="224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14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3744416" cy="2218258"/>
          </a:xfrm>
        </p:spPr>
        <p:txBody>
          <a:bodyPr/>
          <a:lstStyle/>
          <a:p>
            <a:r>
              <a:rPr lang="ru-RU" dirty="0" smtClean="0"/>
              <a:t>Капитальный ремонт</a:t>
            </a:r>
            <a:endParaRPr lang="ru-RU" dirty="0"/>
          </a:p>
        </p:txBody>
      </p:sp>
      <p:sp>
        <p:nvSpPr>
          <p:cNvPr id="3" name="Объект 2"/>
          <p:cNvSpPr>
            <a:spLocks noGrp="1"/>
          </p:cNvSpPr>
          <p:nvPr>
            <p:ph idx="1"/>
          </p:nvPr>
        </p:nvSpPr>
        <p:spPr/>
        <p:txBody>
          <a:bodyPr/>
          <a:lstStyle/>
          <a:p>
            <a:pPr marL="82296" indent="0">
              <a:buNone/>
            </a:pPr>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3960"/>
            <a:ext cx="57606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740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Капитальный ремонт</a:t>
            </a:r>
            <a:endParaRPr lang="ru-RU" dirty="0"/>
          </a:p>
        </p:txBody>
      </p:sp>
      <p:sp>
        <p:nvSpPr>
          <p:cNvPr id="3" name="Объект 2"/>
          <p:cNvSpPr>
            <a:spLocks noGrp="1"/>
          </p:cNvSpPr>
          <p:nvPr>
            <p:ph idx="1"/>
          </p:nvPr>
        </p:nvSpPr>
        <p:spPr/>
        <p:txBody>
          <a:bodyPr/>
          <a:lstStyle/>
          <a:p>
            <a:endParaRPr lang="ru-RU" dirty="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88" y="2204864"/>
            <a:ext cx="9297356" cy="481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181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Капитальный ремонт</a:t>
            </a:r>
            <a:endParaRPr lang="ru-RU" dirty="0"/>
          </a:p>
        </p:txBody>
      </p:sp>
      <p:sp>
        <p:nvSpPr>
          <p:cNvPr id="3" name="Объект 2"/>
          <p:cNvSpPr>
            <a:spLocks noGrp="1"/>
          </p:cNvSpPr>
          <p:nvPr>
            <p:ph idx="1"/>
          </p:nvPr>
        </p:nvSpPr>
        <p:spPr/>
        <p:txBody>
          <a:bodyPr/>
          <a:lstStyle/>
          <a:p>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90" y="1988840"/>
            <a:ext cx="9206881" cy="44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8594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474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38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99992" y="116632"/>
            <a:ext cx="4379228" cy="1143000"/>
          </a:xfrm>
        </p:spPr>
        <p:txBody>
          <a:bodyPr>
            <a:noAutofit/>
          </a:bodyPr>
          <a:lstStyle/>
          <a:p>
            <a:pPr algn="ctr"/>
            <a:r>
              <a:rPr lang="ru-RU" sz="4000" b="1" dirty="0" smtClean="0"/>
              <a:t>Практическое задание</a:t>
            </a:r>
            <a:endParaRPr lang="ru-RU" sz="4000" b="1" dirty="0"/>
          </a:p>
        </p:txBody>
      </p:sp>
      <p:sp>
        <p:nvSpPr>
          <p:cNvPr id="3" name="Объект 2"/>
          <p:cNvSpPr>
            <a:spLocks noGrp="1"/>
          </p:cNvSpPr>
          <p:nvPr>
            <p:ph idx="1"/>
          </p:nvPr>
        </p:nvSpPr>
        <p:spPr/>
        <p:txBody>
          <a:bodyPr/>
          <a:lstStyle/>
          <a:p>
            <a:endParaRPr lang="ru-RU"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796660"/>
            <a:ext cx="5717280" cy="2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718" y="2599621"/>
            <a:ext cx="3747964" cy="272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6487"/>
            <a:ext cx="5436840" cy="278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162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4608512" cy="1143000"/>
          </a:xfrm>
        </p:spPr>
        <p:txBody>
          <a:bodyPr>
            <a:normAutofit fontScale="90000"/>
          </a:bodyPr>
          <a:lstStyle/>
          <a:p>
            <a:pPr algn="ctr"/>
            <a:r>
              <a:rPr lang="ru-RU" dirty="0" smtClean="0"/>
              <a:t>Виды ремонта. Евроремонт. </a:t>
            </a:r>
            <a:endParaRPr lang="ru-RU" dirty="0"/>
          </a:p>
        </p:txBody>
      </p:sp>
      <p:sp>
        <p:nvSpPr>
          <p:cNvPr id="3" name="Объект 2"/>
          <p:cNvSpPr>
            <a:spLocks noGrp="1"/>
          </p:cNvSpPr>
          <p:nvPr>
            <p:ph idx="1"/>
          </p:nvPr>
        </p:nvSpPr>
        <p:spPr>
          <a:xfrm>
            <a:off x="179512" y="1447800"/>
            <a:ext cx="4536504" cy="4800600"/>
          </a:xfrm>
        </p:spPr>
        <p:txBody>
          <a:bodyPr/>
          <a:lstStyle/>
          <a:p>
            <a:pPr marL="82296" indent="0">
              <a:buNone/>
            </a:pPr>
            <a:r>
              <a:rPr lang="ru-RU" dirty="0" smtClean="0"/>
              <a:t>Вопрос: когда появилось понятие евроремонт?</a:t>
            </a:r>
            <a:endParaRPr lang="ru-RU"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3114091"/>
            <a:ext cx="4840925" cy="363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535272"/>
            <a:ext cx="3950375" cy="263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266" y="188640"/>
            <a:ext cx="3754295" cy="28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585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Евроремонт </a:t>
            </a:r>
            <a:endParaRPr lang="ru-RU" dirty="0"/>
          </a:p>
        </p:txBody>
      </p:sp>
      <p:sp>
        <p:nvSpPr>
          <p:cNvPr id="3" name="Объект 2"/>
          <p:cNvSpPr>
            <a:spLocks noGrp="1"/>
          </p:cNvSpPr>
          <p:nvPr>
            <p:ph idx="1"/>
          </p:nvPr>
        </p:nvSpPr>
        <p:spPr/>
        <p:txBody>
          <a:bodyPr/>
          <a:lstStyle/>
          <a:p>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2268"/>
            <a:ext cx="8384368" cy="5645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348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055" y="32040"/>
            <a:ext cx="9154923" cy="682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648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Евроремонт </a:t>
            </a:r>
            <a:endParaRPr lang="ru-RU" dirty="0"/>
          </a:p>
        </p:txBody>
      </p:sp>
      <p:sp>
        <p:nvSpPr>
          <p:cNvPr id="3" name="Объект 2"/>
          <p:cNvSpPr>
            <a:spLocks noGrp="1"/>
          </p:cNvSpPr>
          <p:nvPr>
            <p:ph idx="1"/>
          </p:nvPr>
        </p:nvSpPr>
        <p:spPr/>
        <p:txBody>
          <a:bodyPr/>
          <a:lstStyle/>
          <a:p>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 y="1268760"/>
            <a:ext cx="9144000" cy="55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58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3024336" cy="1143000"/>
          </a:xfrm>
        </p:spPr>
        <p:txBody>
          <a:bodyPr>
            <a:normAutofit fontScale="90000"/>
          </a:bodyPr>
          <a:lstStyle/>
          <a:p>
            <a:r>
              <a:rPr lang="ru-RU" dirty="0" smtClean="0"/>
              <a:t>Евроремонт </a:t>
            </a:r>
            <a:endParaRPr lang="ru-RU" dirty="0"/>
          </a:p>
        </p:txBody>
      </p:sp>
      <p:sp>
        <p:nvSpPr>
          <p:cNvPr id="3" name="Объект 2"/>
          <p:cNvSpPr>
            <a:spLocks noGrp="1"/>
          </p:cNvSpPr>
          <p:nvPr>
            <p:ph idx="1"/>
          </p:nvPr>
        </p:nvSpPr>
        <p:spPr/>
        <p:txBody>
          <a:bodyPr/>
          <a:lstStyle/>
          <a:p>
            <a:endParaRPr lang="ru-RU"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5885"/>
            <a:ext cx="5436096" cy="686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814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24"/>
            <a:ext cx="9151288" cy="683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966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8" y="0"/>
            <a:ext cx="7226008" cy="541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376" y="3782684"/>
            <a:ext cx="4103440" cy="307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22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122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435608" y="4509120"/>
            <a:ext cx="7498080" cy="1739280"/>
          </a:xfrm>
        </p:spPr>
        <p:txBody>
          <a:bodyPr>
            <a:normAutofit/>
          </a:bodyPr>
          <a:lstStyle/>
          <a:p>
            <a:pPr marL="82296" indent="0" algn="ctr">
              <a:buNone/>
            </a:pPr>
            <a:r>
              <a:rPr lang="ru-RU" sz="4800" dirty="0" smtClean="0">
                <a:solidFill>
                  <a:srgbClr val="FF0000"/>
                </a:solidFill>
              </a:rPr>
              <a:t>Спасибо за работу на уроке!</a:t>
            </a:r>
            <a:endParaRPr lang="ru-RU" sz="4800" dirty="0">
              <a:solidFill>
                <a:srgbClr val="FF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16632"/>
            <a:ext cx="5796136" cy="434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4868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59632" y="1844824"/>
            <a:ext cx="7406640" cy="1472184"/>
          </a:xfrm>
        </p:spPr>
        <p:txBody>
          <a:bodyPr>
            <a:noAutofit/>
          </a:bodyPr>
          <a:lstStyle/>
          <a:p>
            <a:pPr algn="ctr"/>
            <a:r>
              <a:rPr lang="ru-RU" sz="9600" b="1" dirty="0" smtClean="0"/>
              <a:t>Виды ремонта</a:t>
            </a:r>
            <a:endParaRPr lang="ru-RU" sz="9600" b="1" dirty="0"/>
          </a:p>
        </p:txBody>
      </p:sp>
      <p:sp>
        <p:nvSpPr>
          <p:cNvPr id="3" name="Подзаголовок 2"/>
          <p:cNvSpPr>
            <a:spLocks noGrp="1"/>
          </p:cNvSpPr>
          <p:nvPr>
            <p:ph type="subTitle" idx="1"/>
          </p:nvPr>
        </p:nvSpPr>
        <p:spPr>
          <a:xfrm>
            <a:off x="1187624" y="3861048"/>
            <a:ext cx="7406640" cy="2088232"/>
          </a:xfrm>
        </p:spPr>
        <p:txBody>
          <a:bodyPr>
            <a:normAutofit/>
          </a:bodyPr>
          <a:lstStyle/>
          <a:p>
            <a:pPr algn="ctr"/>
            <a:r>
              <a:rPr lang="ru-RU" sz="6000" b="1" dirty="0"/>
              <a:t>Ремонт – починка, исправление.</a:t>
            </a:r>
          </a:p>
          <a:p>
            <a:endParaRPr lang="ru-RU" dirty="0"/>
          </a:p>
        </p:txBody>
      </p:sp>
    </p:spTree>
    <p:extLst>
      <p:ext uri="{BB962C8B-B14F-4D97-AF65-F5344CB8AC3E}">
        <p14:creationId xmlns:p14="http://schemas.microsoft.com/office/powerpoint/2010/main" val="3238275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95536" y="260648"/>
            <a:ext cx="8568952" cy="6048672"/>
          </a:xfrm>
        </p:spPr>
        <p:txBody>
          <a:bodyPr/>
          <a:lstStyle/>
          <a:p>
            <a:pPr marL="82296" indent="0" algn="ctr">
              <a:buNone/>
            </a:pPr>
            <a:r>
              <a:rPr lang="ru-RU" sz="4000" b="1" dirty="0"/>
              <a:t>Перед тем, как начинать ремонт квартиры надо четко представить, какая из множества его разновидностей нужна вам. Без понимания этого вам может грозить скорый повтор этого процесса. Надо заранее определиться, узнать все виды ремонта квартиры. Это и является целью нашего урока.</a:t>
            </a:r>
          </a:p>
          <a:p>
            <a:endParaRPr lang="ru-RU" dirty="0"/>
          </a:p>
        </p:txBody>
      </p:sp>
    </p:spTree>
    <p:extLst>
      <p:ext uri="{BB962C8B-B14F-4D97-AF65-F5344CB8AC3E}">
        <p14:creationId xmlns:p14="http://schemas.microsoft.com/office/powerpoint/2010/main" val="2447682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79512" y="188640"/>
            <a:ext cx="4176464" cy="6059760"/>
          </a:xfrm>
        </p:spPr>
        <p:txBody>
          <a:bodyPr>
            <a:normAutofit/>
          </a:bodyPr>
          <a:lstStyle/>
          <a:p>
            <a:pPr marL="82296" indent="0" algn="ctr">
              <a:buNone/>
            </a:pPr>
            <a:r>
              <a:rPr lang="ru-RU" sz="4000" dirty="0" smtClean="0"/>
              <a:t>Выбор вида ремонта – ответственный шаг</a:t>
            </a:r>
            <a:endParaRPr lang="ru-RU" sz="4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6912"/>
            <a:ext cx="6300780" cy="420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933" y="-315416"/>
            <a:ext cx="4639383"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320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259632" y="116632"/>
            <a:ext cx="7498080" cy="6336704"/>
          </a:xfrm>
        </p:spPr>
        <p:txBody>
          <a:bodyPr/>
          <a:lstStyle/>
          <a:p>
            <a:r>
              <a:rPr lang="ru-RU" sz="4400" dirty="0"/>
              <a:t>Дизайн – художественное проектирование облика будущего помещения.</a:t>
            </a:r>
          </a:p>
          <a:p>
            <a:r>
              <a:rPr lang="ru-RU" sz="4400" dirty="0" smtClean="0"/>
              <a:t>Интерьер </a:t>
            </a:r>
            <a:r>
              <a:rPr lang="ru-RU" sz="4400" dirty="0"/>
              <a:t>– художественно оформленное внутреннее помещение здания, обеспечивающее человеку благоприятные условия жизни.</a:t>
            </a:r>
          </a:p>
          <a:p>
            <a:pPr marL="82296" indent="0">
              <a:buNone/>
            </a:pPr>
            <a:endParaRPr lang="ru-RU" dirty="0"/>
          </a:p>
        </p:txBody>
      </p:sp>
    </p:spTree>
    <p:extLst>
      <p:ext uri="{BB962C8B-B14F-4D97-AF65-F5344CB8AC3E}">
        <p14:creationId xmlns:p14="http://schemas.microsoft.com/office/powerpoint/2010/main" val="2935467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526" y="211528"/>
            <a:ext cx="4925530" cy="1143000"/>
          </a:xfrm>
        </p:spPr>
        <p:txBody>
          <a:bodyPr>
            <a:normAutofit fontScale="90000"/>
          </a:bodyPr>
          <a:lstStyle/>
          <a:p>
            <a:pPr algn="ctr"/>
            <a:r>
              <a:rPr lang="ru-RU" dirty="0" smtClean="0"/>
              <a:t>Виды ремонта. Ремонт косметический.</a:t>
            </a:r>
            <a:endParaRPr lang="ru-RU" dirty="0"/>
          </a:p>
        </p:txBody>
      </p:sp>
      <p:sp>
        <p:nvSpPr>
          <p:cNvPr id="3" name="Объект 2"/>
          <p:cNvSpPr>
            <a:spLocks noGrp="1"/>
          </p:cNvSpPr>
          <p:nvPr>
            <p:ph idx="1"/>
          </p:nvPr>
        </p:nvSpPr>
        <p:spPr>
          <a:xfrm>
            <a:off x="150526" y="1628800"/>
            <a:ext cx="4853522" cy="4619600"/>
          </a:xfrm>
        </p:spPr>
        <p:txBody>
          <a:bodyPr/>
          <a:lstStyle/>
          <a:p>
            <a:pPr marL="82296" indent="0">
              <a:buNone/>
            </a:pPr>
            <a:r>
              <a:rPr lang="ru-RU" dirty="0" smtClean="0"/>
              <a:t>Вопрос: в каком объёме шпатлюют стены при косметическом ремонте?</a:t>
            </a:r>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789040"/>
            <a:ext cx="3559787" cy="214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947" y="3284984"/>
            <a:ext cx="5022218" cy="3352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069" y="110944"/>
            <a:ext cx="381000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994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Косметический ремонт </a:t>
            </a:r>
            <a:endParaRPr lang="ru-RU" dirty="0"/>
          </a:p>
        </p:txBody>
      </p:sp>
      <p:sp>
        <p:nvSpPr>
          <p:cNvPr id="3" name="Объект 2"/>
          <p:cNvSpPr>
            <a:spLocks noGrp="1"/>
          </p:cNvSpPr>
          <p:nvPr>
            <p:ph idx="1"/>
          </p:nvPr>
        </p:nvSpPr>
        <p:spPr/>
        <p:txBody>
          <a:bodyPr/>
          <a:lstStyle/>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20" y="1412776"/>
            <a:ext cx="9251568" cy="530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727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44624"/>
            <a:ext cx="7498080" cy="1143000"/>
          </a:xfrm>
        </p:spPr>
        <p:txBody>
          <a:bodyPr/>
          <a:lstStyle/>
          <a:p>
            <a:r>
              <a:rPr lang="ru-RU" dirty="0" smtClean="0"/>
              <a:t>Косметический ремонт </a:t>
            </a:r>
            <a:endParaRPr lang="ru-RU" dirty="0"/>
          </a:p>
        </p:txBody>
      </p:sp>
      <p:sp>
        <p:nvSpPr>
          <p:cNvPr id="3" name="Объект 2"/>
          <p:cNvSpPr>
            <a:spLocks noGrp="1"/>
          </p:cNvSpPr>
          <p:nvPr>
            <p:ph idx="1"/>
          </p:nvPr>
        </p:nvSpPr>
        <p:spPr/>
        <p:txBody>
          <a:bodyPr/>
          <a:lstStyle/>
          <a:p>
            <a:endParaRPr lang="ru-RU"/>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2" y="1052736"/>
            <a:ext cx="9163472" cy="56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7497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1037</TotalTime>
  <Words>152</Words>
  <Application>Microsoft Office PowerPoint</Application>
  <PresentationFormat>Экран (4:3)</PresentationFormat>
  <Paragraphs>25</Paragraphs>
  <Slides>25</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Солнцестояние</vt:lpstr>
      <vt:lpstr>Презентация PowerPoint</vt:lpstr>
      <vt:lpstr>Презентация PowerPoint</vt:lpstr>
      <vt:lpstr>Виды ремонта</vt:lpstr>
      <vt:lpstr>Презентация PowerPoint</vt:lpstr>
      <vt:lpstr>Презентация PowerPoint</vt:lpstr>
      <vt:lpstr>Презентация PowerPoint</vt:lpstr>
      <vt:lpstr>Виды ремонта. Ремонт косметический.</vt:lpstr>
      <vt:lpstr>Косметический ремонт </vt:lpstr>
      <vt:lpstr>Косметический ремонт </vt:lpstr>
      <vt:lpstr>Косметический ремонт</vt:lpstr>
      <vt:lpstr>Презентация PowerPoint</vt:lpstr>
      <vt:lpstr>Виды ремонта. Ремонт капитальный</vt:lpstr>
      <vt:lpstr>Капитальный ремонт</vt:lpstr>
      <vt:lpstr>Капитальный ремонт</vt:lpstr>
      <vt:lpstr>Капитальный ремонт</vt:lpstr>
      <vt:lpstr>Презентация PowerPoint</vt:lpstr>
      <vt:lpstr>Практическое задание</vt:lpstr>
      <vt:lpstr>Виды ремонта. Евроремонт. </vt:lpstr>
      <vt:lpstr>Евроремонт </vt:lpstr>
      <vt:lpstr>Евроремонт </vt:lpstr>
      <vt:lpstr>Евроремонт </vt:lpstr>
      <vt:lpstr>Презентация PowerPoint</vt:lpstr>
      <vt:lpstr>Презентация PowerPoint</vt:lpstr>
      <vt:lpstr>Презентация PowerPoint</vt:lpstr>
      <vt:lpstr>Презентация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25</cp:revision>
  <dcterms:created xsi:type="dcterms:W3CDTF">2018-04-25T08:35:18Z</dcterms:created>
  <dcterms:modified xsi:type="dcterms:W3CDTF">2018-05-25T06:51:40Z</dcterms:modified>
</cp:coreProperties>
</file>