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9" r:id="rId10"/>
    <p:sldId id="270" r:id="rId11"/>
    <p:sldId id="271" r:id="rId12"/>
    <p:sldId id="268" r:id="rId13"/>
    <p:sldId id="265" r:id="rId14"/>
    <p:sldId id="259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34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4A5F-7BBA-45DE-8677-8714D545810C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82C-03CA-4007-9446-CFC41AD4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4A5F-7BBA-45DE-8677-8714D545810C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82C-03CA-4007-9446-CFC41AD4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4A5F-7BBA-45DE-8677-8714D545810C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82C-03CA-4007-9446-CFC41AD4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4A5F-7BBA-45DE-8677-8714D545810C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82C-03CA-4007-9446-CFC41AD4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4A5F-7BBA-45DE-8677-8714D545810C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82C-03CA-4007-9446-CFC41AD4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4A5F-7BBA-45DE-8677-8714D545810C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82C-03CA-4007-9446-CFC41AD4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4A5F-7BBA-45DE-8677-8714D545810C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82C-03CA-4007-9446-CFC41AD4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4A5F-7BBA-45DE-8677-8714D545810C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82C-03CA-4007-9446-CFC41AD4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4A5F-7BBA-45DE-8677-8714D545810C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82C-03CA-4007-9446-CFC41AD4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4A5F-7BBA-45DE-8677-8714D545810C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82C-03CA-4007-9446-CFC41AD4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4A5F-7BBA-45DE-8677-8714D545810C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FC82C-03CA-4007-9446-CFC41AD451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404A5F-7BBA-45DE-8677-8714D545810C}" type="datetimeFigureOut">
              <a:rPr lang="ru-RU" smtClean="0"/>
              <a:pPr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2FC82C-03CA-4007-9446-CFC41AD451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iki/File:Jungfernkranich.jpg?uselang=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floranimal.ru/show_foto_his.php?foi=1531&amp;flidgr=19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loranimal.ru/show_foto_his.php?foi=3430&amp;flidgr=1968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floranimal.ru/show_foto_his.php?foi=1533&amp;flidgr=196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ommons.wikimedia.org/wiki/File:Ardea_cinerea.jpg?uselang=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260648"/>
            <a:ext cx="53648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13 апреля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Вербное воскресенье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3528392" cy="347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731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ungfernkranich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85728"/>
            <a:ext cx="4929222" cy="6357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ЩУРКА ЗОЛОТИСТАЯ">
            <a:hlinkClick r:id="rId2" tgtFrame="&quot;_blank&quot;" tooltip="&quot;Увеличить фото ЩУРКА ЗОЛОТИСТАЯ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929066"/>
            <a:ext cx="2000264" cy="2357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ЩУРКА ЗОЛОТИСТАЯ">
            <a:hlinkClick r:id="rId4" tgtFrame="&quot;_blank&quot;" tooltip="&quot;Увеличить фото ЩУРКА ЗОЛОТИСТАЯ&quot;"/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14810" y="428604"/>
            <a:ext cx="4643470" cy="3000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ЩУРКА ЗОЛОТИСТАЯ">
            <a:hlinkClick r:id="rId6" tgtFrame="&quot;_blank&quot;" tooltip="&quot;Увеличить фото ЩУРКА ЗОЛОТИСТАЯ&quot;"/>
          </p:cNvPr>
          <p:cNvPicPr/>
          <p:nvPr/>
        </p:nvPicPr>
        <p:blipFill>
          <a:blip r:embed="rId7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357166"/>
            <a:ext cx="3143272" cy="4071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428604"/>
            <a:ext cx="5214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Журавленок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25747" cy="588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3107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695"/>
            <a:ext cx="8172400" cy="61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9001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848872" cy="58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820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92888" cy="599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4952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31" y="260648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5" y="5445224"/>
            <a:ext cx="688276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Весна, весна кругом живет и дышит.        Весна, весна шумит со всех сторон.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231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248472" cy="372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5143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25652"/>
            <a:ext cx="4176464" cy="313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1927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4664"/>
            <a:ext cx="7488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Весенний прилет птиц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2008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9752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4" cy="597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7344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692696"/>
            <a:ext cx="728951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348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1125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5661248"/>
            <a:ext cx="2858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Дрофа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53" y="1556792"/>
            <a:ext cx="678019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332656"/>
            <a:ext cx="6311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Лебедь -шипун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344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ерая цапля">
            <a:hlinkClick r:id="rId2" tooltip="&quot;Серая цапля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71604" y="357166"/>
            <a:ext cx="5786478" cy="6143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110</TotalTime>
  <Words>28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notebook</cp:lastModifiedBy>
  <cp:revision>12</cp:revision>
  <dcterms:created xsi:type="dcterms:W3CDTF">2014-03-20T12:04:05Z</dcterms:created>
  <dcterms:modified xsi:type="dcterms:W3CDTF">2014-03-20T14:39:02Z</dcterms:modified>
</cp:coreProperties>
</file>