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Внеурочное занятие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 детства чту железные дороги»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Funny trip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(Веселое путешествие)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5486400"/>
            <a:ext cx="4267200" cy="10668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 английского языка:</a:t>
            </a:r>
          </a:p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Борисова М.В.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Conductor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0_116961_cea28a78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7119416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 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can you see?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7857" t="5698" r="8921" b="7692"/>
          <a:stretch>
            <a:fillRect/>
          </a:stretch>
        </p:blipFill>
        <p:spPr bwMode="auto">
          <a:xfrm>
            <a:off x="457200" y="1371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Bus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RCHARD-30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0585"/>
            <a:ext cx="7619999" cy="517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ke-riding-clip-art-free-cliparts-that-you-can-download-to-you-1kfbns-clipar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04406"/>
            <a:ext cx="5867400" cy="4798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Lorry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34832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107" y="1447800"/>
            <a:ext cx="6558493" cy="4918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Fire-engine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5766053_applikatsiyaizbumagipozharnayamashina1.jpg"/>
          <p:cNvPicPr>
            <a:picLocks noGrp="1" noChangeAspect="1"/>
          </p:cNvPicPr>
          <p:nvPr>
            <p:ph idx="1"/>
          </p:nvPr>
        </p:nvPicPr>
        <p:blipFill>
          <a:blip r:embed="rId2"/>
          <a:srcRect t="7233"/>
          <a:stretch>
            <a:fillRect/>
          </a:stretch>
        </p:blipFill>
        <p:spPr>
          <a:xfrm>
            <a:off x="936183" y="1676399"/>
            <a:ext cx="7674417" cy="4698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Teddy says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7055" t="5983" r="6841" b="7122"/>
          <a:stretch>
            <a:fillRect/>
          </a:stretch>
        </p:blipFill>
        <p:spPr bwMode="auto">
          <a:xfrm>
            <a:off x="304801" y="13716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-Life-in-the-UK-test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534400" cy="655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F5F5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Телемост «Лондон –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F5F5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Адриановка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F5F5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5F5F5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F5F5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Диалог</a:t>
            </a:r>
            <a:endParaRPr lang="ru-RU" sz="6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8979" t="6553" r="16943" b="13390"/>
          <a:stretch>
            <a:fillRect/>
          </a:stretch>
        </p:blipFill>
        <p:spPr bwMode="auto">
          <a:xfrm>
            <a:off x="762000" y="1447800"/>
            <a:ext cx="753261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Teddy Bear</a:t>
            </a:r>
            <a:endParaRPr lang="ru-RU" dirty="0"/>
          </a:p>
        </p:txBody>
      </p:sp>
      <p:pic>
        <p:nvPicPr>
          <p:cNvPr id="4" name="Содержимое 3" descr="45cm-18-Kawaii-Joint-Pilot-Teddy-Bears-Stuffed-Plush-Cute-Toy-Blue-Fly-Teddy-Bear-B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19200"/>
            <a:ext cx="5867399" cy="52577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Adrianovka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station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дминистратор\Desktop\photo\139876116261.jpg"/>
          <p:cNvPicPr>
            <a:picLocks noChangeAspect="1" noChangeArrowheads="1"/>
          </p:cNvPicPr>
          <p:nvPr/>
        </p:nvPicPr>
        <p:blipFill>
          <a:blip r:embed="rId2"/>
          <a:srcRect b="6295"/>
          <a:stretch>
            <a:fillRect/>
          </a:stretch>
        </p:blipFill>
        <p:spPr bwMode="auto">
          <a:xfrm>
            <a:off x="179008" y="1143000"/>
            <a:ext cx="8843306" cy="552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 «</a:t>
            </a:r>
            <a:r>
              <a:rPr lang="en-US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Train’s coming</a:t>
            </a: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6895" t="6268" r="6681" b="7122"/>
          <a:stretch>
            <a:fillRect/>
          </a:stretch>
        </p:blipFill>
        <p:spPr bwMode="auto">
          <a:xfrm>
            <a:off x="381000" y="1447800"/>
            <a:ext cx="8381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Railway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40-maxi-vokzal_e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848600" cy="5325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hello_html_1ceed84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98" y="1828800"/>
            <a:ext cx="879974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Rails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9818_zheleznaya_doroga_derevya_relsy_1600x1200_(www.GetBg.ne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705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Wagon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78" y="1600200"/>
            <a:ext cx="80524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Wheel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2137190-Cartoon-Train-Stock-Vector-toy.jpg"/>
          <p:cNvPicPr>
            <a:picLocks noGrp="1" noChangeAspect="1"/>
          </p:cNvPicPr>
          <p:nvPr>
            <p:ph idx="1"/>
          </p:nvPr>
        </p:nvPicPr>
        <p:blipFill>
          <a:blip r:embed="rId2"/>
          <a:srcRect t="62011"/>
          <a:stretch>
            <a:fillRect/>
          </a:stretch>
        </p:blipFill>
        <p:spPr>
          <a:xfrm>
            <a:off x="381000" y="2209801"/>
            <a:ext cx="7467600" cy="2971800"/>
          </a:xfr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</Words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Внеурочное занятие «С детства чту железные дороги»  «Funny trip»  (Веселое путешествие)  2 класс </vt:lpstr>
      <vt:lpstr>Teddy Bear</vt:lpstr>
      <vt:lpstr>Adrianovka station</vt:lpstr>
      <vt:lpstr>Песня «Train’s coming»</vt:lpstr>
      <vt:lpstr>Railway</vt:lpstr>
      <vt:lpstr>Train</vt:lpstr>
      <vt:lpstr>Rails</vt:lpstr>
      <vt:lpstr>Wagon</vt:lpstr>
      <vt:lpstr>Wheel</vt:lpstr>
      <vt:lpstr>Conductor</vt:lpstr>
      <vt:lpstr>Песня «What can you see?»</vt:lpstr>
      <vt:lpstr>Bus</vt:lpstr>
      <vt:lpstr>Bike</vt:lpstr>
      <vt:lpstr>Lorry</vt:lpstr>
      <vt:lpstr>Car</vt:lpstr>
      <vt:lpstr>Fire-engine</vt:lpstr>
      <vt:lpstr>Физминутка «Teddy says»</vt:lpstr>
      <vt:lpstr>Телемост «Лондон – Адриановка»</vt:lpstr>
      <vt:lpstr>Диалог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Внеурочное занятие «С детства чту железные дороги»  «Funny trip»  (Веселое путешествие)  2 класс </dc:title>
  <dc:creator>Администратор</dc:creator>
  <cp:lastModifiedBy>Admin</cp:lastModifiedBy>
  <cp:revision>12</cp:revision>
  <dcterms:created xsi:type="dcterms:W3CDTF">2017-01-17T05:47:30Z</dcterms:created>
  <dcterms:modified xsi:type="dcterms:W3CDTF">2017-01-17T07:27:30Z</dcterms:modified>
</cp:coreProperties>
</file>