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0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cafe.net/read/esenin_sergey-polnoe_sobranie_stihotvoreniy-15748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rcRect l="1033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Стихотворения Сергея Есенина.</a:t>
            </a:r>
            <a:b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Как хорошо вы знаете творчество Поэта?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Автор викторины: учитель </a:t>
            </a:r>
            <a:b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мировой художественной культуры</a:t>
            </a:r>
            <a:b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МКОУ «СОШ а. Верхний Учкулан» </a:t>
            </a:r>
            <a:b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</a:br>
            <a:r>
              <a:rPr lang="ru-RU" sz="2200" b="1" dirty="0" err="1" smtClean="0">
                <a:solidFill>
                  <a:srgbClr val="B50B54"/>
                </a:solidFill>
                <a:latin typeface="Monotype Corsiva" pitchFamily="66" charset="0"/>
              </a:rPr>
              <a:t>Салпагарова</a:t>
            </a: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 Людмила </a:t>
            </a:r>
            <a:r>
              <a:rPr lang="ru-RU" sz="2200" b="1" dirty="0" err="1" smtClean="0">
                <a:solidFill>
                  <a:srgbClr val="B50B54"/>
                </a:solidFill>
                <a:latin typeface="Monotype Corsiva" pitchFamily="66" charset="0"/>
              </a:rPr>
              <a:t>Казиевна</a:t>
            </a: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  </a:t>
            </a: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20201г</a:t>
            </a:r>
            <a:r>
              <a:rPr lang="ru-RU" sz="2200" b="1" dirty="0" smtClean="0">
                <a:solidFill>
                  <a:srgbClr val="B50B54"/>
                </a:solidFill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371545"/>
            <a:ext cx="5760640" cy="20005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  *     *     *</a:t>
            </a:r>
            <a:br>
              <a:rPr lang="ru-RU" sz="28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Под венком лесной ромашки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Я строгал, чинил челны,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Уронил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кольцо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милашки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В струи пенистой волны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564904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кольцо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28800"/>
            <a:ext cx="5670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Скачет конь,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простору</a:t>
            </a:r>
            <a:r>
              <a:rPr lang="ru-RU" sz="2400" dirty="0" smtClean="0">
                <a:latin typeface="Bookman Old Style" pitchFamily="18" charset="0"/>
              </a:rPr>
              <a:t> много,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Валит снег и стелет шаль.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Бесконечная дорога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Убегает лентой вдаль.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98884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простору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556792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Край любимый! Сердцу снятся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Скирды</a:t>
            </a:r>
            <a:r>
              <a:rPr lang="ru-RU" sz="2400" dirty="0" smtClean="0">
                <a:latin typeface="Bookman Old Style" pitchFamily="18" charset="0"/>
              </a:rPr>
              <a:t> солнца в водах лонных.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Я хотел бы затеряться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В зеленях твоих </a:t>
            </a:r>
            <a:r>
              <a:rPr lang="ru-RU" sz="2400" dirty="0" err="1" smtClean="0">
                <a:latin typeface="Bookman Old Style" pitchFamily="18" charset="0"/>
              </a:rPr>
              <a:t>стозвонных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276872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Скирды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55679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По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сугробам </a:t>
            </a:r>
            <a:r>
              <a:rPr lang="ru-RU" sz="2400" dirty="0" smtClean="0">
                <a:latin typeface="Bookman Old Style" pitchFamily="18" charset="0"/>
              </a:rPr>
              <a:t>она бежала,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Поспевая за ним бежать…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И так долго, долго дрожала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Воды незамерзшей гладь.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916832"/>
            <a:ext cx="1598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сугробам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412776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Устал я жить в родном краю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В тоске по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гречневым </a:t>
            </a:r>
            <a:r>
              <a:rPr lang="ru-RU" sz="2400" dirty="0" smtClean="0">
                <a:latin typeface="Bookman Old Style" pitchFamily="18" charset="0"/>
              </a:rPr>
              <a:t>просторам,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Покину хижину мою,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Уйду бродягою и вором.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2132856"/>
            <a:ext cx="1984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гречневым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    * 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Проплясал, проплакал дождь весенний,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Замерла гроза.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Скучно мне с тобой,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Сергей Есенин</a:t>
            </a:r>
            <a:r>
              <a:rPr lang="ru-RU" sz="2400" dirty="0" smtClean="0">
                <a:latin typeface="Bookman Old Style" pitchFamily="18" charset="0"/>
              </a:rPr>
              <a:t>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Подымать глаза…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564904"/>
            <a:ext cx="2505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Сергей Есенин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556792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До свиданья, друг мой, до свиданья.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Милый мой, ты у меня в груди.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Предназначенное расставанье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Обещает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встречу</a:t>
            </a:r>
            <a:r>
              <a:rPr lang="ru-RU" sz="2400" dirty="0" smtClean="0">
                <a:latin typeface="Bookman Old Style" pitchFamily="18" charset="0"/>
              </a:rPr>
              <a:t> впереди.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996952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встречу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196752"/>
            <a:ext cx="5742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https://bookscafe.net/read/esenin_sergey-polnoe_sobranie_stihotvoreniy-157481.html#p4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62068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Интернет-источник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 этом имени – слово «</a:t>
            </a:r>
            <a:r>
              <a:rPr lang="ru-RU" dirty="0" err="1" smtClean="0">
                <a:latin typeface="Bookman Old Style" pitchFamily="18" charset="0"/>
              </a:rPr>
              <a:t>есень</a:t>
            </a:r>
            <a:r>
              <a:rPr lang="ru-RU" dirty="0" smtClean="0">
                <a:latin typeface="Bookman Old Style" pitchFamily="18" charset="0"/>
              </a:rPr>
              <a:t>». Осень, ясень, осенний цвет.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Что – то есть в нём от русских песен –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Поднебесье, тихие веси, сень берёзы и синь – рассвет.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Что – то есть в нём и от  весенней,  Грусти,  Юности и  Чистоты…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b="1" dirty="0" smtClean="0">
                <a:latin typeface="Bookman Old Style" pitchFamily="18" charset="0"/>
              </a:rPr>
              <a:t>Только скажут: «Сергей Есенин»,  всей России встают черты</a:t>
            </a:r>
            <a:r>
              <a:rPr lang="ru-RU" dirty="0" smtClean="0">
                <a:latin typeface="Bookman Old Style" pitchFamily="18" charset="0"/>
              </a:rPr>
              <a:t>…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(Николай Браун)</a:t>
            </a:r>
          </a:p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19675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*     *     *</a:t>
            </a:r>
            <a:br>
              <a:rPr lang="ru-RU" sz="2400" dirty="0" smtClean="0"/>
            </a:br>
            <a:r>
              <a:rPr lang="ru-RU" sz="2400" dirty="0" smtClean="0">
                <a:latin typeface="Bookman Old Style" pitchFamily="18" charset="0"/>
              </a:rPr>
              <a:t>Я знаю – в жизни счастья нет,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Она есть бред, мечта души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больной</a:t>
            </a:r>
            <a:r>
              <a:rPr lang="ru-RU" sz="2400" dirty="0" smtClean="0">
                <a:latin typeface="Bookman Old Style" pitchFamily="18" charset="0"/>
              </a:rPr>
              <a:t>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И знаю – скучен всем напев унылый мой,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Но я не виноват – такой уж я поэт.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1916832"/>
            <a:ext cx="142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больной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556792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Не поддержать вам костра догоревшего,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Искры потухшие… Поздно, бесплодные.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Не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исцелить</a:t>
            </a:r>
            <a:r>
              <a:rPr lang="ru-RU" sz="2400" dirty="0" smtClean="0">
                <a:latin typeface="Bookman Old Style" pitchFamily="18" charset="0"/>
              </a:rPr>
              <a:t> сердца вам наболевшего,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Думы больные, без жизни, холодные!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636912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исцелить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27584" y="1412776"/>
            <a:ext cx="6624736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*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*     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Слушает ласково песни глубокие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 запада розовой лентой заря.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 нежностью смотрит на звезды далекие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 улыбается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небу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земля.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2852936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небу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1444134"/>
            <a:ext cx="6912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*     *     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 надо мной звезда горит,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Но тускло светится в тумане,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 мне широкий путь лежит,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Но он заросший весь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бурьяне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924944"/>
            <a:ext cx="1420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бурьяне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772816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Тот поэт, врагов кто губит,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Чья родная правда –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мать</a:t>
            </a:r>
            <a:r>
              <a:rPr lang="ru-RU" sz="2400" dirty="0" smtClean="0">
                <a:latin typeface="Bookman Old Style" pitchFamily="18" charset="0"/>
              </a:rPr>
              <a:t>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Кто людей как братьев любит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И готов за них страдать.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2492896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мать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484784"/>
            <a:ext cx="6408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       *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Мне тоскливо, и скучно, и жалко,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Неуютно камин мой горит,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Но измятая в книжке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фиалка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Все о счастье былом говорит.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2564904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фиалка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1492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4221088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       *      *     *</a:t>
            </a:r>
          </a:p>
          <a:p>
            <a:r>
              <a:rPr lang="ru-RU" sz="2400" dirty="0" smtClean="0">
                <a:latin typeface="Bookman Old Style" pitchFamily="18" charset="0"/>
              </a:rPr>
              <a:t>А по двору метелица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Ковром шелковым стелется,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Но больно холодна.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Воробышки</a:t>
            </a:r>
            <a:r>
              <a:rPr lang="ru-RU" sz="2400" dirty="0" smtClean="0">
                <a:latin typeface="Bookman Old Style" pitchFamily="18" charset="0"/>
              </a:rPr>
              <a:t> игривые,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Как детки сиротливые,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Прижались у окна.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780928"/>
            <a:ext cx="205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Воробышки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171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Стихотворения Сергея Есенина. Как хорошо вы знаете творчество Поэта?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Стихотворения Сергея Есенина. Как хорошо вы знаете творчество Поэта.</dc:title>
  <dc:creator>Люда</dc:creator>
  <cp:lastModifiedBy>Люда</cp:lastModifiedBy>
  <cp:revision>15</cp:revision>
  <dcterms:created xsi:type="dcterms:W3CDTF">2020-12-26T22:14:44Z</dcterms:created>
  <dcterms:modified xsi:type="dcterms:W3CDTF">2021-05-27T22:22:04Z</dcterms:modified>
</cp:coreProperties>
</file>