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66" d="100"/>
          <a:sy n="66" d="100"/>
        </p:scale>
        <p:origin x="-14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8F988-BD5D-40C3-A5F3-B429FEA532FC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1565-492F-452C-B839-EFFA8CC85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15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8D0272-D6BE-44BD-BFC3-096F95909244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19FEBE-9ACC-4EA8-A6B7-D46B5E28B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819472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7776864" cy="6453336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 ОБЩЕОБРАЗОВАТЕЛЬНОЕ УЧРЕЖДЕНИЕ</a:t>
            </a:r>
            <a:b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«СРЕДНЯЯ  ОБЩЕОБРАЗОВАТЕЛЬНАЯ ШКОЛА №15 Г.ЗЛАТОУСТА»</a:t>
            </a:r>
            <a:b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ВИКТОРИНА ПО ТЕМЕ</a:t>
            </a:r>
            <a:r>
              <a:rPr lang="ru-RU" sz="1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«Английские надписи на одежде»</a:t>
            </a:r>
          </a:p>
          <a:p>
            <a:pPr algn="ctr"/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r"/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Мальцева Лариса Вадимовна</a:t>
            </a:r>
          </a:p>
          <a:p>
            <a:pPr algn="r"/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endParaRPr lang="ru-RU" sz="8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3668" y="1052737"/>
            <a:ext cx="2592288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№9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3645024"/>
            <a:ext cx="2808312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980728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какой компании, производящей одежду, в качестве логотипа выбран компас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River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Stone Bridge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Stone Island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692696"/>
            <a:ext cx="2340260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72200" y="3068960"/>
            <a:ext cx="1512167" cy="3789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052736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Изначально надписи являлись элементом форменной одежды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лётчиков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морских пехотинцев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артиллеристов</a:t>
            </a: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404664"/>
            <a:ext cx="3024336" cy="3319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3501008"/>
            <a:ext cx="2880320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105273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Какая компания выпустила коллекцию футболок на русском языке в 2016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Marks &amp; Spencer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Zara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Gerry Weber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836712"/>
            <a:ext cx="2772308" cy="2842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3717032"/>
            <a:ext cx="2664296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1052736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Люди, стремящиеся выразить своё мнение об окружающей действительности, выберут футболку с надписью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Sweet dreams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Save the Earth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Listen to your heart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Помните, что надписи на футболках несут смысловую нагрузку и подходите к выбору такой одежды с умом!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Cuc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520280" cy="2352328"/>
          </a:xfrm>
          <a:prstGeom prst="rect">
            <a:avLst/>
          </a:prstGeom>
          <a:noFill/>
        </p:spPr>
      </p:pic>
      <p:pic>
        <p:nvPicPr>
          <p:cNvPr id="2051" name="Picture 3" descr="C:\Users\Acer\Desktop\I love foo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2088232" cy="2376264"/>
          </a:xfrm>
          <a:prstGeom prst="rect">
            <a:avLst/>
          </a:prstGeom>
          <a:noFill/>
        </p:spPr>
      </p:pic>
      <p:pic>
        <p:nvPicPr>
          <p:cNvPr id="2052" name="Picture 4" descr="C:\Users\Acer\Desktop\6 л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1556792"/>
            <a:ext cx="2304256" cy="2376264"/>
          </a:xfrm>
          <a:prstGeom prst="rect">
            <a:avLst/>
          </a:prstGeom>
          <a:noFill/>
        </p:spPr>
      </p:pic>
      <p:pic>
        <p:nvPicPr>
          <p:cNvPr id="2054" name="Picture 6" descr="C:\Users\Acer\Desktop\img1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21088"/>
            <a:ext cx="1872208" cy="2304256"/>
          </a:xfrm>
          <a:prstGeom prst="rect">
            <a:avLst/>
          </a:prstGeom>
          <a:noFill/>
        </p:spPr>
      </p:pic>
      <p:pic>
        <p:nvPicPr>
          <p:cNvPr id="2061" name="Picture 13" descr="C:\Users\Acer\Desktop\Картинки\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628800"/>
            <a:ext cx="2736304" cy="2448272"/>
          </a:xfrm>
          <a:prstGeom prst="rect">
            <a:avLst/>
          </a:prstGeom>
          <a:noFill/>
        </p:spPr>
      </p:pic>
      <p:pic>
        <p:nvPicPr>
          <p:cNvPr id="2064" name="Picture 16" descr="C:\Users\Acer\Desktop\Лонд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05064"/>
            <a:ext cx="20998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Помните, что надписи на футболках несут смысловую нагрузку и подходите к выбору такой одежды с умом!</a:t>
            </a:r>
            <a:endParaRPr lang="ru-RU" sz="3100" dirty="0"/>
          </a:p>
        </p:txBody>
      </p:sp>
      <p:pic>
        <p:nvPicPr>
          <p:cNvPr id="4" name="Picture 14" descr="C:\Users\Acer\Desktop\Картинки\со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05064"/>
            <a:ext cx="2795637" cy="2664296"/>
          </a:xfrm>
          <a:prstGeom prst="rect">
            <a:avLst/>
          </a:prstGeom>
          <a:noFill/>
        </p:spPr>
      </p:pic>
      <p:pic>
        <p:nvPicPr>
          <p:cNvPr id="2050" name="Picture 2" descr="C:\Users\Acer\Desktop\img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2736304" cy="2448272"/>
          </a:xfrm>
          <a:prstGeom prst="rect">
            <a:avLst/>
          </a:prstGeom>
          <a:noFill/>
        </p:spPr>
      </p:pic>
      <p:pic>
        <p:nvPicPr>
          <p:cNvPr id="2054" name="Picture 6" descr="C:\Users\Acer\Desktop\бо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448272" cy="2304256"/>
          </a:xfrm>
          <a:prstGeom prst="rect">
            <a:avLst/>
          </a:prstGeom>
          <a:noFill/>
        </p:spPr>
      </p:pic>
      <p:pic>
        <p:nvPicPr>
          <p:cNvPr id="1026" name="Picture 2" descr="C:\Users\Acer\Desktop\Monday hates you t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2520280" cy="2520280"/>
          </a:xfrm>
          <a:prstGeom prst="rect">
            <a:avLst/>
          </a:prstGeom>
          <a:noFill/>
        </p:spPr>
      </p:pic>
      <p:pic>
        <p:nvPicPr>
          <p:cNvPr id="1027" name="Picture 3" descr="C:\Users\Acer\Desktop\Angry bird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628800"/>
            <a:ext cx="2232248" cy="2304256"/>
          </a:xfrm>
          <a:prstGeom prst="rect">
            <a:avLst/>
          </a:prstGeom>
          <a:noFill/>
        </p:spPr>
      </p:pic>
      <p:pic>
        <p:nvPicPr>
          <p:cNvPr id="10" name="Picture 3" descr="C:\Users\Acer\Desktop\Don't worry be hap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05064"/>
            <a:ext cx="24482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2664296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№1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4221088"/>
            <a:ext cx="3168352" cy="1828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Первые надписи на одежде появились 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1297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Древнем Египте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Древнем Риме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Древней  Греции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2664296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№2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016224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надписи являлись орнаментом одежды. На каком языке они были написаны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латинском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итальянском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китайском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268760"/>
            <a:ext cx="4248472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№3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3645024"/>
            <a:ext cx="3024336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105273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Первые надписи на футболках появились 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284984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60-х годах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70-х годах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80-х годах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marL="742950" indent="-742950">
              <a:buFont typeface="+mj-lt"/>
              <a:buAutoNum type="alphaLcParenR"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620688"/>
            <a:ext cx="2232248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№4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3573016"/>
            <a:ext cx="2880320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Верно ли утверждение, что название «футболка» появилось в СССР и связано с тем, что изначально этот предмет носили члены футбольной команды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 совсем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980728"/>
            <a:ext cx="2232248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№5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8124" y="3573016"/>
            <a:ext cx="2664296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Верно ли утверждение, что  «футболка»  в переводе с английского означает «рубашка в форме буквы 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 совсем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980728"/>
            <a:ext cx="2160240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№6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284984"/>
            <a:ext cx="2448272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105273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Первоначально современные надписи украшали форму рабочих, указывая  их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07707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фамилию, имя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адрес 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статус</a:t>
            </a:r>
          </a:p>
          <a:p>
            <a:pPr marL="742950" indent="-742950">
              <a:buFont typeface="+mj-lt"/>
              <a:buAutoNum type="alphaLcParenR"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052737"/>
            <a:ext cx="3528392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№7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3284984"/>
            <a:ext cx="232869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05273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Представители какого молодёжного движения придумали писать и рисовать на футболках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хиппи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панки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готы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8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3668" y="1052737"/>
            <a:ext cx="2592288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8 лис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3212976"/>
            <a:ext cx="316835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05273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Надпись на футболке 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LINKIN PARK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означает следующее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3305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название парка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название бренда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название рок группы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707</TotalTime>
  <Words>281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                                                           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Помните, что надписи на футболках несут смысловую нагрузку и подходите к выбору такой одежды с умом!</vt:lpstr>
      <vt:lpstr>Помните, что надписи на футболках несут смысловую нагрузку и подходите к выбору такой одежды с умом!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«ОСНОВНАЯ ОБЩЕОБРАЗОВАТЕЛЬНАЯ ШКОЛА №1 Г.АНАДЫРЯ»  НАУЧНО-ПРАКТИЧЕСКАЯ КОНФЕРЕНЦИЯ «ПОИСК»</dc:title>
  <dc:creator>Acer</dc:creator>
  <cp:lastModifiedBy>LARISSA</cp:lastModifiedBy>
  <cp:revision>148</cp:revision>
  <dcterms:created xsi:type="dcterms:W3CDTF">2021-04-01T07:54:36Z</dcterms:created>
  <dcterms:modified xsi:type="dcterms:W3CDTF">2023-03-19T10:58:25Z</dcterms:modified>
</cp:coreProperties>
</file>