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2CF5-7C1C-40BE-BD8C-63ED15120AE2}" type="datetimeFigureOut">
              <a:rPr lang="ru-RU" smtClean="0"/>
              <a:t>12.08.2016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5CB4CB-0B34-4A48-BB9E-33F4C38A5D2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2CF5-7C1C-40BE-BD8C-63ED15120AE2}" type="datetimeFigureOut">
              <a:rPr lang="ru-RU" smtClean="0"/>
              <a:t>12.08.2016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B4CB-0B34-4A48-BB9E-33F4C38A5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2CF5-7C1C-40BE-BD8C-63ED15120AE2}" type="datetimeFigureOut">
              <a:rPr lang="ru-RU" smtClean="0"/>
              <a:t>12.08.2016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B4CB-0B34-4A48-BB9E-33F4C38A5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1A2CF5-7C1C-40BE-BD8C-63ED15120AE2}" type="datetimeFigureOut">
              <a:rPr lang="ru-RU" smtClean="0"/>
              <a:t>12.08.2016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F5CB4CB-0B34-4A48-BB9E-33F4C38A5D2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2CF5-7C1C-40BE-BD8C-63ED15120AE2}" type="datetimeFigureOut">
              <a:rPr lang="ru-RU" smtClean="0"/>
              <a:t>12.08.2016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B4CB-0B34-4A48-BB9E-33F4C38A5D2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2CF5-7C1C-40BE-BD8C-63ED15120AE2}" type="datetimeFigureOut">
              <a:rPr lang="ru-RU" smtClean="0"/>
              <a:t>12.08.2016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B4CB-0B34-4A48-BB9E-33F4C38A5D2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B4CB-0B34-4A48-BB9E-33F4C38A5D2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2CF5-7C1C-40BE-BD8C-63ED15120AE2}" type="datetimeFigureOut">
              <a:rPr lang="ru-RU" smtClean="0"/>
              <a:t>12.08.2016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2CF5-7C1C-40BE-BD8C-63ED15120AE2}" type="datetimeFigureOut">
              <a:rPr lang="ru-RU" smtClean="0"/>
              <a:t>12.08.2016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B4CB-0B34-4A48-BB9E-33F4C38A5D2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2CF5-7C1C-40BE-BD8C-63ED15120AE2}" type="datetimeFigureOut">
              <a:rPr lang="ru-RU" smtClean="0"/>
              <a:t>12.08.2016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B4CB-0B34-4A48-BB9E-33F4C38A5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1A2CF5-7C1C-40BE-BD8C-63ED15120AE2}" type="datetimeFigureOut">
              <a:rPr lang="ru-RU" smtClean="0"/>
              <a:t>12.08.2016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F5CB4CB-0B34-4A48-BB9E-33F4C38A5D2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2CF5-7C1C-40BE-BD8C-63ED15120AE2}" type="datetimeFigureOut">
              <a:rPr lang="ru-RU" smtClean="0"/>
              <a:t>12.08.2016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5CB4CB-0B34-4A48-BB9E-33F4C38A5D2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1A2CF5-7C1C-40BE-BD8C-63ED15120AE2}" type="datetimeFigureOut">
              <a:rPr lang="ru-RU" smtClean="0"/>
              <a:t>12.08.2016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F5CB4CB-0B34-4A48-BB9E-33F4C38A5D2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052736"/>
            <a:ext cx="5544616" cy="1872208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Влияние сигаретного дыма на физиологию хлорофилла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ru-RU" b="1" cap="small" dirty="0" smtClean="0"/>
              <a:t>Влияние </a:t>
            </a:r>
            <a:r>
              <a:rPr lang="ru-RU" b="1" cap="small" dirty="0" err="1" smtClean="0"/>
              <a:t>табакокурения</a:t>
            </a:r>
            <a:r>
              <a:rPr lang="ru-RU" b="1" cap="small" dirty="0" smtClean="0"/>
              <a:t> на организм</a:t>
            </a:r>
          </a:p>
          <a:p>
            <a:r>
              <a:rPr lang="ru-RU" dirty="0" smtClean="0"/>
              <a:t>В организме человека нет ни одного органа или системы, на которые бы не оказывал вредного влияния табачный дым и его составные части.</a:t>
            </a:r>
          </a:p>
          <a:p>
            <a:r>
              <a:rPr lang="ru-RU" dirty="0" smtClean="0"/>
              <a:t>Центральная нервная система курильщика находится в состоянии постоянного напряжения из-за возбуждающего влияния никотина. Но при этом к ней притекает меньше крови (из-за спазма мозговых сосудов), да и содержание в ней кислорода, необходимого для поддержания активной деятельности мозга, понижено. Но даже поступающий к мозгу кислород с трудом используется мозговыми клетками, поэтому у курящего снижена умственная работоспособность, ослабляется память, страдают волевые качества. Кроме того, он ощущает повышенную раздражительность, у него нарушено засыпание и часто отмечаются головные боли.</a:t>
            </a:r>
          </a:p>
          <a:p>
            <a:r>
              <a:rPr lang="ru-RU" dirty="0" smtClean="0"/>
              <a:t>Попадая в дыхательные пути, табачный дым пагубно действует на всю </a:t>
            </a:r>
            <a:r>
              <a:rPr lang="ru-RU" b="1" dirty="0" smtClean="0"/>
              <a:t>дыхательную систему</a:t>
            </a:r>
            <a:r>
              <a:rPr lang="ru-RU" dirty="0" smtClean="0"/>
              <a:t>. Так, содержащиеся в табачном дыме вредные вещества вызывают раздражение слизистых оболочек полости рта, носа, гортани, трахеи и бронхов. В результате развивается хроническое воспаление дыхательных путей, чаще возникают простудные и </a:t>
            </a:r>
            <a:r>
              <a:rPr lang="ru-RU" dirty="0" err="1" smtClean="0"/>
              <a:t>простудно-инфекционные</a:t>
            </a:r>
            <a:r>
              <a:rPr lang="ru-RU" dirty="0" smtClean="0"/>
              <a:t> заболевания, ангины и другие нарушения состояния миндалин.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0"/>
            <a:ext cx="864096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После курения на 20 минут затормаживается действие маленьких ресничек слизистой оболочки дыхательных путей, которые своим быстрым мерцанием выгоняют попавшие сюда и осевшие на слизистой вредные и механические вещества. Продолжительное курение приводит к раздражению голосовых связок и сужению голосовой щели, из-за чего изменяется тембр и окраска произносимых звуков, голос утрачивает чистоту и звучность, становится хриплым.</a:t>
            </a:r>
          </a:p>
          <a:p>
            <a:r>
              <a:rPr lang="ru-RU" dirty="0" smtClean="0"/>
              <a:t>Типичная примета курильщика — кашель с выделением слизи темного цвета, особенно мучающий по утрам. Кашель вызывает расширение легких из-за снижения их эластичности и способности спадаться на выдохе в такой степени, чтобы альвеолы в полной мере опорожнились от богатого CO., воздуха. Все это провоцирует развитие одышки и затрудняет дыхание. Длительное хроническое воспаление дыхательных путей и легких приводит к понижению их сопротивляемости и развитию острых и хронических заболеваний, например воспаления легких, бронхиальной астмы.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5973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 систематически курящего человека развиваются многие заболевания </a:t>
            </a:r>
            <a:r>
              <a:rPr lang="ru-RU" b="1" dirty="0" smtClean="0"/>
              <a:t>системы кровообращения</a:t>
            </a:r>
            <a:r>
              <a:rPr lang="ru-RU" dirty="0" smtClean="0"/>
              <a:t>: повышенное артериальное давление, нарушения мозгового кровообращения и деятельности сердца вплоть до инфаркта миокарда и др. Частота сердечных сокращений во время курения возрастает на 10 — 18 ударов в минуту и восстанавливается лишь через 15 — 20 минут. Если учесть, что последствия выкуривания одной сигареты сохраняются в течение 30 — 40 мин после прекращения курения, то это означает, что, выкуривая каждые полчаса новую сигарету, курильщик держит систему кровообращения в состоянии постоянного напряжения. Например, за сутки его сердце делает до 10-15 тысяч лишних сокращений.</a:t>
            </a:r>
          </a:p>
          <a:p>
            <a:r>
              <a:rPr lang="ru-RU" dirty="0" smtClean="0"/>
              <a:t>Изо рта курильщика неприятно пахнет, язык обложен серым налетом, что является одним из показателей неправильной деятельности </a:t>
            </a:r>
            <a:r>
              <a:rPr lang="ru-RU" b="1" dirty="0" smtClean="0"/>
              <a:t>желудочно-кишечного тракта</a:t>
            </a:r>
            <a:endParaRPr lang="ru-RU" dirty="0" smtClean="0"/>
          </a:p>
          <a:p>
            <a:r>
              <a:rPr lang="ru-RU" dirty="0" smtClean="0"/>
              <a:t>Раздражая слюнные железы, никотин вызывает усиленное слюноотделение. Курильщик не только сплевывает излишнюю слюну, но и проглатывает ее, усугубляя вредное действие никотина на пищеварительный аппарат. Происходят и другие изменения в состоянии органов ротовой полости: разрушение эмали зубов, развитие кариеса и появление желтого налета на зубах, разрыхление и кровоточивость десен.</a:t>
            </a:r>
            <a:endParaRPr lang="ru-RU" dirty="0"/>
          </a:p>
        </p:txBody>
      </p:sp>
    </p:spTree>
  </p:cSld>
  <p:clrMapOvr>
    <a:masterClrMapping/>
  </p:clrMapOvr>
  <p:transition spd="med"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Во время курения сосуды желудка сужаются, количество желудочного сока повышено, а его состав изменен; аппетит снижается, а пищеварение тормозится (именно поэтому при ощущении голода курильщик хватается за сигарету). В результате все эти причины часто приводят к развитию язвенной болезни желудка.</a:t>
            </a:r>
          </a:p>
          <a:p>
            <a:r>
              <a:rPr lang="ru-RU" dirty="0" smtClean="0"/>
              <a:t>Табачный дым снижает остроту обоняния и вкусовых ощущений, поэтому курящие нередко плохо различают вкус сладкого, соленого, горького, кислого. Помимо указанных воздействий на организм, курение дает и целый ряд других последствии и осложнений. В частности, у курящих мужчин 25 — 40 лет сексуальная активность вдвое ниже, чем у некурящих.</a:t>
            </a:r>
          </a:p>
          <a:p>
            <a:r>
              <a:rPr lang="ru-RU" dirty="0" smtClean="0"/>
              <a:t>Лишь 25% табачного дыма поступает в легкие курильщика, остальные 75% отравляют воздух, нанося вред окружающим, — это явление получило название «пассивного курения». Опасная для здоровья некурящих людей концентрация табачного дыма в воздухе закрытых помещений создается при выкуривании всего лишь нескольких сигарет, поэтому некурящие члены семьи, в которой курит лишь один человек, пассивно «выкуривают» до 10 сигарет в сутки.</a:t>
            </a:r>
            <a:endParaRPr lang="ru-RU" dirty="0"/>
          </a:p>
        </p:txBody>
      </p:sp>
    </p:spTree>
  </p:cSld>
  <p:clrMapOvr>
    <a:masterClrMapping/>
  </p:clrMapOvr>
  <p:transition spd="med">
    <p:strips dir="r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</TotalTime>
  <Words>316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Слайд 1</vt:lpstr>
      <vt:lpstr>Слайд 2</vt:lpstr>
      <vt:lpstr>Слайд 3</vt:lpstr>
      <vt:lpstr>Слайд 4</vt:lpstr>
      <vt:lpstr>Слайд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2</cp:revision>
  <dcterms:created xsi:type="dcterms:W3CDTF">2016-08-12T07:37:46Z</dcterms:created>
  <dcterms:modified xsi:type="dcterms:W3CDTF">2016-08-12T07:51:37Z</dcterms:modified>
</cp:coreProperties>
</file>