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64" r:id="rId4"/>
    <p:sldId id="256" r:id="rId5"/>
    <p:sldId id="257" r:id="rId6"/>
    <p:sldId id="258" r:id="rId7"/>
    <p:sldId id="259" r:id="rId8"/>
    <p:sldId id="265" r:id="rId9"/>
    <p:sldId id="266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A288E-2A37-4442-9DDA-F297B46A31C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70C71-8E39-4C51-8356-7916A7BF09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18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154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1484784"/>
            <a:ext cx="42164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i="1" dirty="0" smtClean="0">
                <a:solidFill>
                  <a:srgbClr val="FFFF00"/>
                </a:solidFill>
              </a:rPr>
              <a:t>Home</a:t>
            </a:r>
          </a:p>
          <a:p>
            <a:pPr algn="ctr"/>
            <a:r>
              <a:rPr lang="en-US" sz="11500" b="1" i="1" dirty="0" smtClean="0">
                <a:solidFill>
                  <a:srgbClr val="FFFF00"/>
                </a:solidFill>
              </a:rPr>
              <a:t> task</a:t>
            </a:r>
            <a:endParaRPr lang="ru-RU" sz="115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6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955845"/>
            <a:ext cx="62424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Thanks for your </a:t>
            </a:r>
          </a:p>
          <a:p>
            <a:pPr algn="ctr"/>
            <a:r>
              <a:rPr lang="en-US" sz="6000" b="1" i="1" dirty="0" smtClean="0">
                <a:solidFill>
                  <a:srgbClr val="FF0000"/>
                </a:solidFill>
              </a:rPr>
              <a:t>attention!</a:t>
            </a:r>
          </a:p>
          <a:p>
            <a:pPr algn="ctr"/>
            <a:r>
              <a:rPr lang="en-US" sz="6000" b="1" i="1" dirty="0" smtClean="0">
                <a:solidFill>
                  <a:srgbClr val="002060"/>
                </a:solidFill>
              </a:rPr>
              <a:t>Good bye!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449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It’s fun to </a:t>
            </a:r>
            <a:r>
              <a:rPr lang="en-US" dirty="0" smtClean="0">
                <a:blipFill>
                  <a:blip r:embed="rId2"/>
                  <a:tile tx="0" ty="0" sx="100000" sy="100000" flip="none" algn="tl"/>
                </a:blipFill>
              </a:rPr>
              <a:t>learn</a:t>
            </a:r>
            <a:r>
              <a:rPr lang="en-US" dirty="0" smtClean="0"/>
              <a:t> English!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51"/>
            <a:ext cx="9143999" cy="68241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699792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175748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9523" y="1757482"/>
            <a:ext cx="468429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It’s fun </a:t>
            </a:r>
          </a:p>
          <a:p>
            <a:pPr algn="ctr"/>
            <a:r>
              <a:rPr lang="en-US" sz="8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 learn </a:t>
            </a:r>
          </a:p>
          <a:p>
            <a:pPr algn="ctr"/>
            <a:r>
              <a:rPr lang="en-US" sz="8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English!</a:t>
            </a:r>
            <a:endParaRPr lang="ru-RU" sz="8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20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1052736"/>
            <a:ext cx="6965245" cy="967331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72067" y="3429000"/>
            <a:ext cx="7408333" cy="2697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2967335"/>
            <a:ext cx="184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Invisible </a:t>
            </a:r>
            <a:r>
              <a:rPr lang="en-US" sz="5400" b="1" dirty="0">
                <a:latin typeface="Calibri" pitchFamily="34" charset="0"/>
                <a:cs typeface="Calibri" pitchFamily="34" charset="0"/>
              </a:rPr>
              <a:t>words</a:t>
            </a:r>
            <a:r>
              <a:rPr lang="ru-RU" sz="5400" b="1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5400" b="1" dirty="0">
                <a:latin typeface="Calibri" pitchFamily="34" charset="0"/>
                <a:cs typeface="Calibri" pitchFamily="34" charset="0"/>
              </a:rPr>
            </a:br>
            <a:r>
              <a:rPr lang="ru-RU" sz="2800" b="1" i="1" dirty="0"/>
              <a:t>Цель: нарисовать в воздухе загаданное слово. Задача остальных игроков – угадать слово</a:t>
            </a:r>
            <a:endParaRPr lang="ru-RU" b="1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43808" y="1638299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Invisible words</a:t>
            </a:r>
            <a:r>
              <a:rPr lang="ru-RU" dirty="0">
                <a:latin typeface="Calibri" pitchFamily="34" charset="0"/>
                <a:cs typeface="Calibri" pitchFamily="34" charset="0"/>
              </a:rPr>
              <a:t/>
            </a:r>
            <a:br>
              <a:rPr lang="ru-RU" dirty="0">
                <a:latin typeface="Calibri" pitchFamily="34" charset="0"/>
                <a:cs typeface="Calibri" pitchFamily="34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Цель: нарисовать в воздухе загаданное слово. Задача </a:t>
            </a:r>
            <a:endParaRPr lang="en-US" sz="36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36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остальных </a:t>
            </a:r>
            <a:r>
              <a:rPr lang="ru-RU" sz="36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игроков – угадать слово</a:t>
            </a:r>
          </a:p>
        </p:txBody>
      </p:sp>
    </p:spTree>
    <p:extLst>
      <p:ext uri="{BB962C8B-B14F-4D97-AF65-F5344CB8AC3E}">
        <p14:creationId xmlns:p14="http://schemas.microsoft.com/office/powerpoint/2010/main" val="133138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764704"/>
            <a:ext cx="6965245" cy="13681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72175" y="1785590"/>
            <a:ext cx="6673622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 knows more?</a:t>
            </a:r>
          </a:p>
          <a:p>
            <a:pPr algn="ctr"/>
            <a:r>
              <a:rPr lang="en-US" sz="60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“Sport”</a:t>
            </a:r>
          </a:p>
          <a:p>
            <a:pPr algn="ctr"/>
            <a:r>
              <a:rPr lang="en-US" sz="6000" b="1" i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“Food”</a:t>
            </a:r>
          </a:p>
          <a:p>
            <a:pPr algn="ctr"/>
            <a:r>
              <a:rPr lang="en-US" sz="60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“Clothes”</a:t>
            </a:r>
          </a:p>
          <a:p>
            <a:pPr algn="ctr"/>
            <a:r>
              <a:rPr lang="en-US" sz="6000" b="1" i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“Animal”  </a:t>
            </a:r>
            <a:endParaRPr lang="ru-RU" sz="60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82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07274" y="2132856"/>
            <a:ext cx="57294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i="1" dirty="0" smtClean="0">
                <a:solidFill>
                  <a:schemeClr val="accent6">
                    <a:lumMod val="50000"/>
                  </a:schemeClr>
                </a:solidFill>
              </a:rPr>
              <a:t>Captains</a:t>
            </a:r>
          </a:p>
          <a:p>
            <a:pPr algn="ctr"/>
            <a:r>
              <a:rPr lang="en-US" sz="7200" b="1" i="1" dirty="0" smtClean="0">
                <a:solidFill>
                  <a:schemeClr val="accent6">
                    <a:lumMod val="50000"/>
                  </a:schemeClr>
                </a:solidFill>
              </a:rPr>
              <a:t> competition</a:t>
            </a:r>
            <a:endParaRPr lang="ru-RU" sz="7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119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8635" y="436022"/>
            <a:ext cx="63369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king would sing, about a ring </a:t>
            </a:r>
            <a:endParaRPr lang="en-US" sz="3200" b="1" i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 </a:t>
            </a:r>
            <a:r>
              <a:rPr lang="en-US" sz="3200" b="1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would go ding</a:t>
            </a:r>
            <a:r>
              <a:rPr lang="en-US" sz="32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en-US" sz="2800" b="1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i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Black bug bit a big black bear</a:t>
            </a:r>
            <a:r>
              <a:rPr lang="en-US" sz="28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en-US" sz="28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where is the big black bear that </a:t>
            </a:r>
            <a:endParaRPr lang="en-US" sz="2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sz="2800" b="1" i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black bug bit</a:t>
            </a:r>
            <a:r>
              <a:rPr lang="en-US" sz="28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endParaRPr lang="ru-RU" sz="28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thirty-three thieves thought </a:t>
            </a:r>
            <a:endParaRPr lang="en-US" sz="2800" b="1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 </a:t>
            </a:r>
            <a:r>
              <a:rPr lang="en-US" sz="28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thrilled </a:t>
            </a:r>
            <a:r>
              <a:rPr lang="en-US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</a:p>
          <a:p>
            <a:r>
              <a:rPr lang="en-US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throne throughout Thursday</a:t>
            </a:r>
            <a:endParaRPr lang="ru-RU" sz="28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503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74" y="65036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79511" y="332656"/>
            <a:ext cx="6806863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Twelve twins twirled twelve </a:t>
            </a:r>
            <a:r>
              <a:rPr lang="en-US" sz="3600" b="1" i="1" dirty="0" smtClean="0">
                <a:solidFill>
                  <a:srgbClr val="FF0000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twigs.</a:t>
            </a:r>
          </a:p>
          <a:p>
            <a:endParaRPr lang="en-US" sz="3600" b="1" i="1" dirty="0" smtClean="0">
              <a:solidFill>
                <a:srgbClr val="FF0000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r>
              <a:rPr lang="en-US" sz="3600" b="1" i="1" dirty="0">
                <a:solidFill>
                  <a:srgbClr val="FF0000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If a white chalk chalks on </a:t>
            </a:r>
            <a:endParaRPr lang="en-US" sz="3600" b="1" i="1" dirty="0" smtClean="0">
              <a:solidFill>
                <a:srgbClr val="FF0000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r>
              <a:rPr lang="en-US" sz="3600" b="1" i="1" dirty="0" smtClean="0">
                <a:solidFill>
                  <a:srgbClr val="FF0000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a </a:t>
            </a:r>
            <a:r>
              <a:rPr lang="en-US" sz="3600" b="1" i="1" dirty="0">
                <a:solidFill>
                  <a:srgbClr val="FF0000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black blackboard,</a:t>
            </a:r>
            <a:br>
              <a:rPr lang="en-US" sz="3600" b="1" i="1" dirty="0">
                <a:solidFill>
                  <a:srgbClr val="FF0000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</a:br>
            <a:r>
              <a:rPr lang="en-US" sz="3600" b="1" i="1" dirty="0">
                <a:solidFill>
                  <a:srgbClr val="FF0000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Will a black chalk </a:t>
            </a:r>
            <a:endParaRPr lang="en-US" sz="3600" b="1" i="1" dirty="0" smtClean="0">
              <a:solidFill>
                <a:srgbClr val="FF0000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r>
              <a:rPr lang="en-US" sz="3600" b="1" i="1" dirty="0" smtClean="0">
                <a:solidFill>
                  <a:srgbClr val="FF0000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chalk </a:t>
            </a:r>
            <a:r>
              <a:rPr lang="en-US" sz="3600" b="1" i="1" dirty="0">
                <a:solidFill>
                  <a:srgbClr val="FF0000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on a white blackboard?</a:t>
            </a:r>
            <a:endParaRPr lang="ru-RU" sz="3600" b="1" i="1" dirty="0">
              <a:solidFill>
                <a:srgbClr val="FF0000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r>
              <a:rPr lang="en-US" sz="3600" b="1" i="1" dirty="0">
                <a:solidFill>
                  <a:srgbClr val="FF0000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 </a:t>
            </a:r>
            <a:endParaRPr lang="ru-RU" sz="3600" b="1" i="1" dirty="0">
              <a:solidFill>
                <a:srgbClr val="FF0000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r>
              <a:rPr lang="en-US" sz="3600" b="1" i="1" dirty="0">
                <a:solidFill>
                  <a:srgbClr val="FF0000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Betty and Bob brought </a:t>
            </a:r>
            <a:r>
              <a:rPr lang="en-US" sz="3600" b="1" i="1" dirty="0" smtClean="0">
                <a:solidFill>
                  <a:srgbClr val="FF0000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back</a:t>
            </a:r>
          </a:p>
          <a:p>
            <a:r>
              <a:rPr lang="en-US" sz="3600" b="1" i="1" dirty="0" smtClean="0">
                <a:solidFill>
                  <a:srgbClr val="FF0000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blue </a:t>
            </a:r>
            <a:r>
              <a:rPr lang="en-US" sz="3600" b="1" i="1" dirty="0" smtClean="0">
                <a:solidFill>
                  <a:srgbClr val="FF0000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balloons</a:t>
            </a:r>
          </a:p>
          <a:p>
            <a:r>
              <a:rPr lang="en-US" sz="3600" b="1" i="1" dirty="0" smtClean="0">
                <a:solidFill>
                  <a:srgbClr val="FF0000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from the big bazaar.</a:t>
            </a:r>
            <a:endParaRPr lang="ru-RU" sz="3600" b="1" i="1" dirty="0">
              <a:solidFill>
                <a:srgbClr val="FF0000"/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5799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3919" y="1988840"/>
            <a:ext cx="52116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</a:rPr>
              <a:t>Who speaks</a:t>
            </a:r>
          </a:p>
          <a:p>
            <a:pPr algn="ctr"/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</a:rPr>
              <a:t> better?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412776"/>
            <a:ext cx="686395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Creative Task</a:t>
            </a:r>
            <a:endParaRPr lang="ru-RU" sz="88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0985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119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Волна</vt:lpstr>
      <vt:lpstr>Воздушный поток</vt:lpstr>
      <vt:lpstr>1_Воздушный поток</vt:lpstr>
      <vt:lpstr>Презентация PowerPoint</vt:lpstr>
      <vt:lpstr>It’s fun to learn English!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fun to learn English!</dc:title>
  <dc:creator>Рауф</dc:creator>
  <cp:lastModifiedBy>Рауф</cp:lastModifiedBy>
  <cp:revision>25</cp:revision>
  <dcterms:created xsi:type="dcterms:W3CDTF">2017-02-14T08:46:36Z</dcterms:created>
  <dcterms:modified xsi:type="dcterms:W3CDTF">2017-02-16T05:35:30Z</dcterms:modified>
</cp:coreProperties>
</file>