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8D8FEC2-E626-46AF-9F9F-01B17965A10B}">
          <p14:sldIdLst>
            <p14:sldId id="256"/>
          </p14:sldIdLst>
        </p14:section>
        <p14:section name="Раздел без заголовка" id="{4933F6FA-31B2-47F1-BD44-98B5F0072D44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5C3C04-B49D-4F53-9106-989BFE739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3150910"/>
            <a:ext cx="8361229" cy="209822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Военно-воздушные силы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9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d8dba9071da336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86" y="680823"/>
            <a:ext cx="4927554" cy="3306291"/>
          </a:xfrm>
          <a:prstGeom prst="rect">
            <a:avLst/>
          </a:prstGeom>
          <a:noFill/>
        </p:spPr>
      </p:pic>
      <p:pic>
        <p:nvPicPr>
          <p:cNvPr id="4099" name="Picture 3" descr="E:\19901905_214_0_1067_853_1920x0_80_0_0_91a2bbe109dc9a8a27f8bca5d86c36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6556" y="395415"/>
            <a:ext cx="4580238" cy="4102443"/>
          </a:xfrm>
          <a:prstGeom prst="rect">
            <a:avLst/>
          </a:prstGeom>
          <a:noFill/>
        </p:spPr>
      </p:pic>
      <p:pic>
        <p:nvPicPr>
          <p:cNvPr id="4100" name="Picture 4" descr="E:\_104455576_tass_282894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1081" y="4067304"/>
            <a:ext cx="4961238" cy="279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290" y="1178012"/>
            <a:ext cx="10847448" cy="38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634A21-464E-4A03-82C0-283BDB338334}"/>
              </a:ext>
            </a:extLst>
          </p:cNvPr>
          <p:cNvSpPr txBox="1"/>
          <p:nvPr/>
        </p:nvSpPr>
        <p:spPr>
          <a:xfrm>
            <a:off x="2832735" y="3044279"/>
            <a:ext cx="6526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09506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1F519-BBE8-4EF1-A0EF-27473065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силы Российской Федерации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2DF293C-77E1-4D87-94C5-64E137FC5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29544"/>
            <a:ext cx="3117649" cy="3581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A3D53-FB6C-41A4-90F5-91D66251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8750"/>
            <a:ext cx="5375391" cy="3582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E3D5C5-3C4C-44F7-81D3-2E04BD79ADDE}"/>
              </a:ext>
            </a:extLst>
          </p:cNvPr>
          <p:cNvSpPr txBox="1"/>
          <p:nvPr/>
        </p:nvSpPr>
        <p:spPr>
          <a:xfrm>
            <a:off x="1628701" y="5105290"/>
            <a:ext cx="3254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Вооруженных Сил Российской Федерации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A6A497-5974-4D62-932B-81D621046C0F}"/>
              </a:ext>
            </a:extLst>
          </p:cNvPr>
          <p:cNvSpPr txBox="1"/>
          <p:nvPr/>
        </p:nvSpPr>
        <p:spPr>
          <a:xfrm>
            <a:off x="7257088" y="5105290"/>
            <a:ext cx="3053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Военно-воздушных сил</a:t>
            </a:r>
          </a:p>
        </p:txBody>
      </p:sp>
    </p:spTree>
    <p:extLst>
      <p:ext uri="{BB962C8B-B14F-4D97-AF65-F5344CB8AC3E}">
        <p14:creationId xmlns:p14="http://schemas.microsoft.com/office/powerpoint/2010/main" xmlns="" val="73009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5hEqUrrqFKHOLNiPU8vHQAPQIw1qbP0vpzhdlMF1Tn0Vv7LQcOum7e2KKq2fBTVdj8kaJBhvhLY7C0JXzzjAxaLsyMeZ5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6325" y="0"/>
            <a:ext cx="5544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AD0B1E-2F03-4365-B900-F31E6BA41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5056632" cy="5469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ВОЕННО-ВОЗДУШНЫЕ СИЛЫ (ВВС), вид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вооружённых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предназначенный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отражения агрессии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 космической сфере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ударов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административно-политических центров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промышленно-экономических районов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объектов страны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группировок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войск, а так­же для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уничтожения объектов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войск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ядерных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для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боевых действий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 др.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 ВС. 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1998 года являлись новым видом вооружённых сил России, сформированным в результате объединения Военно-воздушных сил (ВВС) и Войск противовоздушной обороны (ПВО).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августа 1912 года был издан приказ, согласно которому вводился в действие Штат воздухоплавательной части Главного управления Генерального штаба. С тех пор день ВВС отмечается ежегодно 12 августа. Этот праздник установлен официально Указом Президента РФ «Об установлении профессиональных праздников и памятных дней в Вооружённых силах Российской Федерации» 31.05.2006 г. №549.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30C803-AA8B-4A99-8DD3-BCBC17E1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508" y="357632"/>
            <a:ext cx="4088892" cy="2725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6B6EDD-DDF6-49C7-96E1-CB7EC139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31508" y="3429000"/>
            <a:ext cx="4088892" cy="27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35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9D5B9-9C48-4533-B28B-2427121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ВВС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A26621-3EAE-4A1B-AC29-CDA55E6C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76" y="1637306"/>
            <a:ext cx="5586984" cy="3720931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xmlns="" id="{272B82A8-937F-49A6-B938-754D1367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1474" y="1678495"/>
            <a:ext cx="3751326" cy="375132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4E04F2-9630-4A64-91C6-480E2380FE96}"/>
              </a:ext>
            </a:extLst>
          </p:cNvPr>
          <p:cNvSpPr txBox="1"/>
          <p:nvPr/>
        </p:nvSpPr>
        <p:spPr>
          <a:xfrm>
            <a:off x="2186559" y="5429821"/>
            <a:ext cx="3957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курсантов и рядового состава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E9577E-3A53-4301-B558-99E9859B0F8B}"/>
              </a:ext>
            </a:extLst>
          </p:cNvPr>
          <p:cNvSpPr txBox="1"/>
          <p:nvPr/>
        </p:nvSpPr>
        <p:spPr>
          <a:xfrm>
            <a:off x="7997856" y="5429821"/>
            <a:ext cx="2198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Офицерская форма</a:t>
            </a:r>
          </a:p>
        </p:txBody>
      </p:sp>
    </p:spTree>
    <p:extLst>
      <p:ext uri="{BB962C8B-B14F-4D97-AF65-F5344CB8AC3E}">
        <p14:creationId xmlns:p14="http://schemas.microsoft.com/office/powerpoint/2010/main" xmlns="" val="403685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481F1-696D-4D09-BBED-BB1820AB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ВВ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E5B9C8-81C6-4F31-A41C-D89E7D05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67512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зависимости от назначения: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бомбардировочная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противовоздушной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обороны;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Зенитные ракетные войска, главной функцией которых является защита стратегических объектов, а также группировок войск от ударов с воздуха. В качестве оружия используют зенитные ракетные комплексы и системы, которые обладают высокой огневой мощью и точностью поражения.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Радиотехнические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войска, выполняющие разведывательную функцию.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 тыла.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4D1BE2-73B7-4AE3-A4DC-0BC0A890D686}"/>
              </a:ext>
            </a:extLst>
          </p:cNvPr>
          <p:cNvSpPr txBox="1"/>
          <p:nvPr/>
        </p:nvSpPr>
        <p:spPr>
          <a:xfrm>
            <a:off x="1371600" y="1962834"/>
            <a:ext cx="2231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ВВС РФ состоит из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F0B2BE-51E2-4CC5-ACFF-72CE28D2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44" y="1485805"/>
            <a:ext cx="2414887" cy="13717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2F759F-A9CA-4985-89B2-26A93846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3225451"/>
            <a:ext cx="2414887" cy="13855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98C3364-3C61-4AC2-9657-A37C468CA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744" y="4924738"/>
            <a:ext cx="2414886" cy="1390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210ACA-36BE-4094-B2F0-0BEC5EAB6C06}"/>
              </a:ext>
            </a:extLst>
          </p:cNvPr>
          <p:cNvSpPr txBox="1"/>
          <p:nvPr/>
        </p:nvSpPr>
        <p:spPr>
          <a:xfrm>
            <a:off x="8238744" y="6315619"/>
            <a:ext cx="24148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Радиолокационная станция «Каста-2»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553B14-4A6E-491B-9BA0-EEF42E8A5C33}"/>
              </a:ext>
            </a:extLst>
          </p:cNvPr>
          <p:cNvSpPr txBox="1"/>
          <p:nvPr/>
        </p:nvSpPr>
        <p:spPr>
          <a:xfrm>
            <a:off x="8094018" y="4644737"/>
            <a:ext cx="27043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Зенитно-ракетный комплекс С-400 «Триумф»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FF5EEF-4801-4A1F-99CD-78E4B13B5892}"/>
              </a:ext>
            </a:extLst>
          </p:cNvPr>
          <p:cNvSpPr txBox="1"/>
          <p:nvPr/>
        </p:nvSpPr>
        <p:spPr>
          <a:xfrm>
            <a:off x="8738670" y="2857595"/>
            <a:ext cx="14150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РЭБ</a:t>
            </a:r>
            <a:endParaRPr lang="en-US" sz="1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22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11B42-E1E3-4BF6-8048-AECB31D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35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Вооружение ВВС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FDBECC-F000-4AF0-AA88-F3C1B9B4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1328"/>
            <a:ext cx="9601200" cy="438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вооружении ВВС состоят: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Бомбардировщики: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Ту-160, Ту-22МЗ, Ту-95МС, Су-24, Су-34 (истребитель-бомбардировщик);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Истребители: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МиГ-29, МиГ-27, МиГ-31, Су-27, Су-30, МиГ-25Р, Су-24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MP;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Штурмовики: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Су-25, Су-39;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Вертолеты: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Ми-8, Ми-24, Ми-17, Ми-26, Ка-31, Ка-52, Ка-62;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Транспортные самолеты: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Ан-12, Ан-22, Ан-26, Ан-124, Ил-76;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Самолеты специальной авиации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командные пункты,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ДРЛОиУ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РЭБ, заправщики и т.п.;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Зенитные ракетные системы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С-200, С-300, С-300ПМ (рис. 7), С-400 «Триумф»;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Радиолокационные станции и комплексы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«Противник-Г», «Небо-У», «Гамма-ДЕ», «Гамма-С1», «Каста-2».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97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EB999-798A-4AD1-A8A5-7CD1B969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0624"/>
            <a:ext cx="9601200" cy="1216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ВВС в современных условиях являются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5AE7F-0CC2-4256-AAC8-33C16E97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0784"/>
            <a:ext cx="10561320" cy="51572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начала нападения воздушного противника;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главных штабов Вооруженных Сил, штабов военных округов, флотов, органов гражданской обороны о начале воздушного нападения противника;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Завоевание и удержание господства в воздухе;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Прикрытие войск и объектов тыла от воздушной разведки, ударов с воздуха и космоса;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поддержка Сухопутных войск и сил Флота;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объектов военно-экономического потенциала противника;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военного и государственного управления противника;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ракетно-ядерных, противовоздушных и авиационных группировок противника и его резервов, а также воздушных и морских десантов;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корабельных группировок противника в море, океане, на военно-морских базах, в портах и пунктах базирования;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Выброска боевой техники и высадка войск;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по воздуху войск и боевой техники;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стратегической, оперативной и тактической воздушных разведок;</a:t>
            </a:r>
          </a:p>
          <a:p>
            <a:pPr>
              <a:lnSpc>
                <a:spcPct val="95000"/>
              </a:lnSpc>
              <a:buSzPct val="100000"/>
              <a:buFont typeface="Times New Roman" panose="02020603050405020304" pitchFamily="18" charset="0"/>
              <a:buChar char="•"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использованием воздушного пространства в приграничной полосе.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72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y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461" y="848497"/>
            <a:ext cx="3973172" cy="2817340"/>
          </a:xfrm>
          <a:prstGeom prst="rect">
            <a:avLst/>
          </a:prstGeom>
          <a:noFill/>
        </p:spPr>
      </p:pic>
      <p:pic>
        <p:nvPicPr>
          <p:cNvPr id="3075" name="Picture 3" descr="E:\a65fde83cd372d8c08f1262fba5a6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072" y="924696"/>
            <a:ext cx="4099355" cy="2732903"/>
          </a:xfrm>
          <a:prstGeom prst="rect">
            <a:avLst/>
          </a:prstGeom>
          <a:noFill/>
        </p:spPr>
      </p:pic>
      <p:pic>
        <p:nvPicPr>
          <p:cNvPr id="3076" name="Picture 4" descr="E:\f_aWMucGljcy5saXZlam91cm5hbC5jb20vYm1wZC8zODAyNDk4MC83NTg5MTcyLzc1ODkxNzJfb3JpZ2luYWwuanBnP19faWQ9MTI3OTk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7729" y="3726849"/>
            <a:ext cx="4398017" cy="293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67</TotalTime>
  <Words>212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Уголки</vt:lpstr>
      <vt:lpstr>Военно-воздушные силы Российской Федерации</vt:lpstr>
      <vt:lpstr>Военно-воздушные силы Российской Федерации </vt:lpstr>
      <vt:lpstr>Слайд 3</vt:lpstr>
      <vt:lpstr>Слайд 4</vt:lpstr>
      <vt:lpstr>Форма ВВС</vt:lpstr>
      <vt:lpstr>Структура ВВC</vt:lpstr>
      <vt:lpstr>Вооружение ВВС</vt:lpstr>
      <vt:lpstr>Основными задачами ВВС в современных условиях являются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Военно-воздушные силы Российской Федерации</dc:title>
  <dc:creator>Zephyrka Alliance</dc:creator>
  <cp:lastModifiedBy>Учитель</cp:lastModifiedBy>
  <cp:revision>9</cp:revision>
  <dcterms:created xsi:type="dcterms:W3CDTF">2021-02-02T16:41:44Z</dcterms:created>
  <dcterms:modified xsi:type="dcterms:W3CDTF">2023-01-30T09:59:25Z</dcterms:modified>
</cp:coreProperties>
</file>