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62" r:id="rId4"/>
    <p:sldId id="263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304799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Воробьев Константин Дмитриевич- советский писатель ,яркий представитель земли Курской.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4800600"/>
            <a:ext cx="5721096" cy="1524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Балахнина О.И., методист,  педагог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ergei Kokh\Pictures\97708115_large_1990YEto_muy_gospod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6858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Sergei Kokh\Pictures\33336_52632.jpg"/>
          <p:cNvPicPr>
            <a:picLocks noGrp="1"/>
          </p:cNvPicPr>
          <p:nvPr>
            <p:ph type="pic" idx="1"/>
          </p:nvPr>
        </p:nvPicPr>
        <p:blipFill>
          <a:blip r:embed="rId2"/>
          <a:srcRect t="21274" b="2127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ergei Kokh\Pictures\33703065-ubity-pod-moskvoy-sochineni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26289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ergei Kokh\Pictures\62_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Sergei Kokh\Pictures\Konstantin_Vorobyev_Military_storie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Sergei Kokh\Pictures\55b6a2a6d05c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858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ergei Kokh\Pictures\10052449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2143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ergei Kokh\Pictures\100107698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0"/>
            <a:ext cx="2667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Sergei Kokh\Pictures\10088431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2209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ergei Kokh\Pictures\1172987_230x.jpg"/>
          <p:cNvPicPr>
            <a:picLocks noGrp="1"/>
          </p:cNvPicPr>
          <p:nvPr>
            <p:ph type="pic" idx="1"/>
          </p:nvPr>
        </p:nvPicPr>
        <p:blipFill>
          <a:blip r:embed="rId3"/>
          <a:srcRect t="22427" b="22427"/>
          <a:stretch>
            <a:fillRect/>
          </a:stretch>
        </p:blipFill>
        <p:spPr bwMode="auto">
          <a:xfrm rot="420000">
            <a:off x="3487314" y="1174659"/>
            <a:ext cx="4209776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ergei Kokh\Pictures\25699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Дом -музей на Родине </a:t>
            </a:r>
            <a:br>
              <a:rPr lang="ru-RU" sz="4400" dirty="0" smtClean="0"/>
            </a:br>
            <a:r>
              <a:rPr lang="ru-RU" sz="4400" dirty="0" smtClean="0"/>
              <a:t>К. Воробьева</a:t>
            </a:r>
            <a:endParaRPr lang="ru-RU" sz="4400" dirty="0"/>
          </a:p>
        </p:txBody>
      </p:sp>
      <p:pic>
        <p:nvPicPr>
          <p:cNvPr id="5" name="Содержимое 4" descr="C:\Users\Sergei Kokh\Pictures\v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" y="1905000"/>
            <a:ext cx="456438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Sergei Kokh\Pictures\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1920875"/>
            <a:ext cx="3070641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Sergei Kokh\Pictures\404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276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Sergei Kokh\Pictures\74_7_2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38200"/>
            <a:ext cx="502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Sergei Kokh\Pictures\768f368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396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ergei Kokh\Pictures\27965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14400"/>
            <a:ext cx="342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dirty="0" smtClean="0"/>
              <a:t>У могилы писателя</a:t>
            </a:r>
            <a:endParaRPr lang="ru-RU" dirty="0"/>
          </a:p>
        </p:txBody>
      </p:sp>
      <p:pic>
        <p:nvPicPr>
          <p:cNvPr id="5" name="Содержимое 4" descr="C:\Users\Sergei Kokh\Pictures\image5547172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35052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Sergei Kokh\Pictures\323972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Sergei Kokh\Pictures\i98DCMZM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i Kokh\Pictures\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85344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i Kokh\Pictures\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Sergei Kokh\Pictures\216_Vorobjev_Konstantin_Dmitrievich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Sergei Kokh\Pictures\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6858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Sergei Kokh\Pictures\6101476058ec308e0c2999aba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533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i Kokh\Pictures\216_Vorobjev_Konstantin_Dmitrievich(5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6858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Sergei Kokh\Pictures\img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609600"/>
            <a:ext cx="8382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29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Воробьев Константин Дмитриевич- советский писатель ,яркий представитель земли Курской.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 -музей на Родине  К. Воробьева</vt:lpstr>
      <vt:lpstr>Презентация PowerPoint</vt:lpstr>
      <vt:lpstr>Презентация PowerPoint</vt:lpstr>
      <vt:lpstr>У могилы писателя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конкурс  «По прочтению произведений курских авторов»</dc:title>
  <dc:creator>Сергей Кох</dc:creator>
  <cp:lastModifiedBy>Пользователь</cp:lastModifiedBy>
  <cp:revision>8</cp:revision>
  <dcterms:created xsi:type="dcterms:W3CDTF">2015-12-17T21:43:35Z</dcterms:created>
  <dcterms:modified xsi:type="dcterms:W3CDTF">2021-03-16T11:25:47Z</dcterms:modified>
</cp:coreProperties>
</file>