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C8DAE-0CDB-4EF0-8898-589A3441D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E15D29-222F-4F72-9840-0E43DBD40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CB0C6-235C-424E-B3B4-8E0E689D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14501-A3E6-422A-83EE-A46F4133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6564F2-873D-4E99-8FD4-5919B7AF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755F9-41CE-4FBE-A624-DE7A8178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637CF1-15EE-4088-ACBA-92DEBD92C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B2048-CA73-4EED-8E14-0C79D68B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CAC95-B61E-4474-AEB3-FD72DF09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EA317-566C-4870-ACA4-36518EA3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0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ACCD07-66AF-439A-A1CC-EA9181736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2DB89C-22A9-4E7F-8852-C543025D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B2258-4A52-4C96-BFBC-4F05A913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ECD5FE-1876-44C4-8122-7571B935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79621-2EC1-460E-A908-0F2BEBAB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5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B3030-6930-411B-B930-E90041DB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A86CC-C7C8-49A0-B115-670F76804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5CBD9-7E51-4554-8100-5648979F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419E4-F842-4EAF-AF73-E2901892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D58FF-6437-4847-8CE1-CB82023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4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80B8C-124F-4E90-8ED7-794279B4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3327F4-2140-45D4-8571-9CE50094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7C608-C11F-4D76-B77F-7012160A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E6671-52C7-4CF7-99A3-8048121B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35F4C-90C7-4B24-ADC5-4EA41D2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3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781D1-A9A4-4B5A-89E4-AAA06C5F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5FFB2-6A95-4997-BA70-1E4C9A03E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6D39B5-02D5-4A82-8EC4-578F083E9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EBAB8-4E75-414B-9C15-AD178CD9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34364-751E-4C6D-AF22-18BFD254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12FFF0-0130-4A01-B624-E5BD536E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1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96AD4-FA55-47F8-AF1C-59E2232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C07AA-2C1E-4105-B3D1-07A0FAFA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D02600-F41D-49C3-8D03-74F0E804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FF024-F479-4763-8998-EB06FF145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13A8A1-FD5E-4E70-BB7B-6C4585C97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1A6D17-98CA-4B89-9133-53EC1CB1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9715A1-6071-4C8D-AA60-D9047A5B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CC3E36-20E5-4CA4-BCDF-2432CDD7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6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2F2C6-6914-4E2B-AE13-B15BBF4A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FB7137-87A7-47C2-93EC-7CF45434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8492D8-186C-47DA-91E9-1F546215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A531E-75B9-4D7C-8CC1-5726D8E4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1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D33470-F66C-4B01-85B1-FEF56C34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7B02C6-ED52-4874-9E18-E082A859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41A528-B9A5-444C-8319-F7C3E295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5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AD295-C09B-4933-806F-A3F823B4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8F52E2-2E58-48CD-9D08-A9A50345A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53A385-12CC-4284-8192-C12787E19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18892-7968-4B22-AD56-4AAFDE14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00EA3-4787-4DBD-82E1-A2FF1BD4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BB4BC-A5AF-4C96-8678-8ED63AF4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9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D9918-E40F-429C-9CA4-A2FEFE1F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CABFEE-B476-47A1-8775-DE449803A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900B04-2600-4ACF-ACB4-60410B3AB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FB2F59-7D2F-4AA9-98FA-1DE23DC6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D0F71-87C5-4CFF-B975-FB3CBB40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8FE6D2-DB85-423F-A4ED-27C4FFA5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2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38D25-BBD0-4312-B697-BD06B333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E5447-E217-4D08-A2DD-5BC18CD66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F3F997-9122-4EA7-9222-506BA5EF9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F4FB-887D-4632-9AFF-30AD71BF797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BCE52-CBBB-4A94-A674-96037E2A3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209E6-8A22-475F-AC32-BDA963F90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7AE17-2C12-473F-B7A3-2AADD44F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97F2A7-BB18-49B6-8680-D45EC1E8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64F7E3-7E8A-4A36-BC24-910C076B2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8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8C7ABA-B609-4C6B-B78D-F895ED6DC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0D8EBE-7B83-443D-95F2-56F89061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3C3C5-A7EE-4582-9357-67D3EE4F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604D0F-ACB8-4C45-BAF1-B4035B93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0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CCF42-7656-4919-92EE-1A2FD2E1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3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682A28-7F96-4623-AD4B-77EF1B421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DB27D-811E-4924-89C6-0FA49B71A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8DB72-19C0-41B3-A9F0-05B5F82E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0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B2CF81-935B-4AEC-88A9-A7D503E20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5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69AD1-EE7B-4948-A3DD-F36A53A0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7A4AC4-2E30-40BA-B415-180BE40B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1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32588F-936D-40B3-81CD-EBAA01B4F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5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150B8-D9A0-432B-AFD3-B862BD3C0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86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2021-10-18T18:14:49Z</dcterms:created>
  <dcterms:modified xsi:type="dcterms:W3CDTF">2021-11-22T14:43:21Z</dcterms:modified>
</cp:coreProperties>
</file>