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7"/>
  </p:notesMasterIdLst>
  <p:sldIdLst>
    <p:sldId id="260" r:id="rId2"/>
    <p:sldId id="257" r:id="rId3"/>
    <p:sldId id="256" r:id="rId4"/>
    <p:sldId id="258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8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2" r:id="rId22"/>
    <p:sldId id="277" r:id="rId23"/>
    <p:sldId id="289" r:id="rId24"/>
    <p:sldId id="278" r:id="rId25"/>
    <p:sldId id="279" r:id="rId26"/>
    <p:sldId id="280" r:id="rId27"/>
    <p:sldId id="282" r:id="rId28"/>
    <p:sldId id="286" r:id="rId29"/>
    <p:sldId id="290" r:id="rId30"/>
    <p:sldId id="281" r:id="rId31"/>
    <p:sldId id="283" r:id="rId32"/>
    <p:sldId id="284" r:id="rId33"/>
    <p:sldId id="285" r:id="rId34"/>
    <p:sldId id="288" r:id="rId35"/>
    <p:sldId id="259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6C0C2-FEC5-48F9-A1AA-6373F789C28A}" type="datetimeFigureOut">
              <a:rPr lang="ru-RU" smtClean="0"/>
              <a:pPr/>
              <a:t>05.03.2013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43ACE-B79D-4BA7-AE83-F14794DD8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44E10-8F6C-4143-8417-F9ECC72EB7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4006-C75A-41E0-A618-BAED4A483DF4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BA1DC-A001-4250-B544-CE20AC452134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9F83F-69E2-4248-82DE-3384D32CA87A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816D5-87C5-4CDE-8B30-9B153429B24B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092DC-456A-4DC6-AC99-540B5EF7A1C7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B4161-923B-4FA4-82C2-13B785EABC27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16230-3485-4FA0-AF63-42BDC4C3362C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E114E-812C-4841-9221-E15DFF760D07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43898-16CC-424E-B500-FFAD5EEA56F8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57497-AE9C-44E0-9920-876DE50EE06F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C8A31-5433-4770-92C6-D0253FE0E780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983275-E399-4DD4-8625-E59275A9A951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2;&#1083;&#1072;&#1089;&#1089;&#1085;&#1099;&#1081;%20&#1095;&#1072;&#1089;\&#1052;&#1077;&#1083;&#1086;&#1076;&#1080;&#1103;%20-%20&#1052;&#1091;&#1079;&#1099;&#1082;&#1072;%20&#1080;&#1079;%20&#1082;&#1080;&#1085;&#1086;%20(audiopoisk.com).mp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ile-kid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5619750" cy="4048125"/>
          </a:xfrm>
          <a:prstGeom prst="rect">
            <a:avLst/>
          </a:prstGeom>
        </p:spPr>
      </p:pic>
      <p:pic>
        <p:nvPicPr>
          <p:cNvPr id="4" name="Рисунок 3" descr="x_ae1ea6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33400"/>
            <a:ext cx="5753100" cy="4314825"/>
          </a:xfrm>
          <a:prstGeom prst="rect">
            <a:avLst/>
          </a:prstGeom>
        </p:spPr>
      </p:pic>
      <p:pic>
        <p:nvPicPr>
          <p:cNvPr id="5" name="Рисунок 4" descr="0b0f23b849ea35fb26edb4406712672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914400"/>
            <a:ext cx="6073083" cy="4038600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295400"/>
            <a:ext cx="5852160" cy="3657600"/>
          </a:xfrm>
          <a:prstGeom prst="rect">
            <a:avLst/>
          </a:prstGeom>
        </p:spPr>
      </p:pic>
      <p:pic>
        <p:nvPicPr>
          <p:cNvPr id="7" name="Рисунок 6" descr="9cd9dc19c655a961fe7b32249bed22b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1905000"/>
            <a:ext cx="6324600" cy="422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Тапёр</a:t>
            </a:r>
            <a:endParaRPr lang="ru-RU" dirty="0"/>
          </a:p>
        </p:txBody>
      </p:sp>
      <p:pic>
        <p:nvPicPr>
          <p:cNvPr id="4" name="Рисунок 3" descr="scrn_bi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171950" cy="582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Ямщик</a:t>
            </a:r>
            <a:endParaRPr lang="ru-RU" dirty="0"/>
          </a:p>
        </p:txBody>
      </p:sp>
      <p:pic>
        <p:nvPicPr>
          <p:cNvPr id="4" name="Рисунок 3" descr="67462681_1291537820_____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0"/>
            <a:ext cx="619960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«Самые модные профессии»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Менеджер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53340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04800"/>
            <a:ext cx="3581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Экономист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533400"/>
            <a:ext cx="3352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0035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Программист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448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71800"/>
            <a:ext cx="5143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Модельер, дизайнер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6482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8115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Журналист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9513"/>
            <a:ext cx="47244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1447800"/>
            <a:ext cx="40449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76400"/>
            <a:ext cx="27622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990600"/>
          </a:xfrm>
        </p:spPr>
        <p:txBody>
          <a:bodyPr/>
          <a:lstStyle/>
          <a:p>
            <a:r>
              <a:rPr lang="ru-RU" dirty="0" smtClean="0"/>
              <a:t>Фотограф</a:t>
            </a:r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2578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902200"/>
            <a:ext cx="29384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1143000"/>
            <a:ext cx="35321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8153400" cy="544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81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657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85800"/>
            <a:ext cx="26717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590800"/>
            <a:ext cx="2740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Юрист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685800"/>
            <a:ext cx="3467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749808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«Профессии, которые нужны всегда»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3" name="Рисунок 2" descr="1189707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04800"/>
            <a:ext cx="5136486" cy="3886200"/>
          </a:xfrm>
          <a:prstGeom prst="rect">
            <a:avLst/>
          </a:prstGeom>
        </p:spPr>
      </p:pic>
      <p:pic>
        <p:nvPicPr>
          <p:cNvPr id="4" name="Рисунок 3" descr="young female do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28800"/>
            <a:ext cx="2979420" cy="443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772400" cy="2819400"/>
          </a:xfrm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«Самые отважные</a:t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профессии»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2" descr="C:\Users\Анютка\Desktop\клас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050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Анютка\Desktop\клас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114800"/>
            <a:ext cx="3009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:\Users\Анютка\Desktop\клас\2761_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2375" y="2743200"/>
            <a:ext cx="4111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Самые отважные профессии: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автогонщик,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сапёр,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спасатель МЧС,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одолаз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лётчик-испытатель,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пилот,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пограничник,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военный,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каскадёр,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горноспасатель,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космонавт,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моряк-подводник,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шахтёр,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дрессировщик,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полицейский,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пожарный … 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Пожарные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3" name="Picture 5" descr="http://firestation27.ucoz.ru/_ph/1/698341117.jpg"/>
          <p:cNvPicPr>
            <a:picLocks noChangeAspect="1" noChangeArrowheads="1"/>
          </p:cNvPicPr>
          <p:nvPr/>
        </p:nvPicPr>
        <p:blipFill>
          <a:blip r:embed="rId3"/>
          <a:srcRect l="42857" r="16327"/>
          <a:stretch>
            <a:fillRect/>
          </a:stretch>
        </p:blipFill>
        <p:spPr bwMode="auto">
          <a:xfrm>
            <a:off x="3733800" y="13716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http://firestation27.ucoz.ru/_ph/1/829555658.jpg"/>
          <p:cNvPicPr>
            <a:picLocks noChangeAspect="1" noChangeArrowheads="1"/>
          </p:cNvPicPr>
          <p:nvPr/>
        </p:nvPicPr>
        <p:blipFill>
          <a:blip r:embed="rId4"/>
          <a:srcRect l="12500" r="12500"/>
          <a:stretch>
            <a:fillRect/>
          </a:stretch>
        </p:blipFill>
        <p:spPr bwMode="auto">
          <a:xfrm>
            <a:off x="6400800" y="3886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http://firestation27.ucoz.ru/_ph/1/847567908.jpg"/>
          <p:cNvPicPr>
            <a:picLocks noChangeAspect="1" noChangeArrowheads="1"/>
          </p:cNvPicPr>
          <p:nvPr/>
        </p:nvPicPr>
        <p:blipFill>
          <a:blip r:embed="rId5"/>
          <a:srcRect r="17021" b="14285"/>
          <a:stretch>
            <a:fillRect/>
          </a:stretch>
        </p:blipFill>
        <p:spPr bwMode="auto">
          <a:xfrm>
            <a:off x="2971800" y="38862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http://im6-tub-ru.yandex.net/i?id=89684674-2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86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http://im0-tub-ru.yandex.net/i?id=144877510-4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3716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http://im3-tub-ru.yandex.net/i?id=7431444-24-72&amp;n=21"/>
          <p:cNvPicPr>
            <a:picLocks noChangeAspect="1" noChangeArrowheads="1"/>
          </p:cNvPicPr>
          <p:nvPr/>
        </p:nvPicPr>
        <p:blipFill>
          <a:blip r:embed="rId8"/>
          <a:srcRect b="17241"/>
          <a:stretch>
            <a:fillRect/>
          </a:stretch>
        </p:blipFill>
        <p:spPr bwMode="auto">
          <a:xfrm>
            <a:off x="381000" y="12954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«Необитаемый остров»</a:t>
            </a:r>
            <a:endParaRPr lang="ru-RU" sz="5400" b="1" dirty="0"/>
          </a:p>
        </p:txBody>
      </p:sp>
      <p:pic>
        <p:nvPicPr>
          <p:cNvPr id="4" name="Мелодия - Музыка из кино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96200" y="548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544" y="1524000"/>
            <a:ext cx="7841456" cy="1905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В МИРЕ ПРОФЕССИЙ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Группа № 1.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Программист (2 человека),</a:t>
            </a:r>
          </a:p>
          <a:p>
            <a:r>
              <a:rPr lang="ru-RU" dirty="0" smtClean="0"/>
              <a:t>актриса,</a:t>
            </a:r>
          </a:p>
          <a:p>
            <a:r>
              <a:rPr lang="ru-RU" dirty="0" smtClean="0"/>
              <a:t>бизнесмен,</a:t>
            </a:r>
          </a:p>
          <a:p>
            <a:r>
              <a:rPr lang="ru-RU" dirty="0" smtClean="0"/>
              <a:t>экономист (2 человека),</a:t>
            </a:r>
          </a:p>
          <a:p>
            <a:r>
              <a:rPr lang="ru-RU" dirty="0" smtClean="0"/>
              <a:t>юрист,</a:t>
            </a:r>
          </a:p>
          <a:p>
            <a:r>
              <a:rPr lang="ru-RU" dirty="0" smtClean="0"/>
              <a:t>врач.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Группа №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Космонавт,</a:t>
            </a:r>
          </a:p>
          <a:p>
            <a:r>
              <a:rPr lang="ru-RU" dirty="0" smtClean="0"/>
              <a:t>банкир,</a:t>
            </a:r>
          </a:p>
          <a:p>
            <a:r>
              <a:rPr lang="ru-RU" dirty="0" smtClean="0"/>
              <a:t>олигарх (нефтяной магнат),</a:t>
            </a:r>
          </a:p>
          <a:p>
            <a:r>
              <a:rPr lang="ru-RU" dirty="0" smtClean="0"/>
              <a:t>врач,</a:t>
            </a:r>
          </a:p>
          <a:p>
            <a:r>
              <a:rPr lang="ru-RU" dirty="0" smtClean="0"/>
              <a:t>военный,</a:t>
            </a:r>
          </a:p>
          <a:p>
            <a:r>
              <a:rPr lang="ru-RU" dirty="0" smtClean="0"/>
              <a:t>музыкант,</a:t>
            </a:r>
          </a:p>
          <a:p>
            <a:r>
              <a:rPr lang="ru-RU" dirty="0" smtClean="0"/>
              <a:t>учитель,</a:t>
            </a:r>
          </a:p>
          <a:p>
            <a:r>
              <a:rPr lang="ru-RU" dirty="0" smtClean="0"/>
              <a:t>повар.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Группа №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Юрист (2 человека),</a:t>
            </a:r>
          </a:p>
          <a:p>
            <a:r>
              <a:rPr lang="ru-RU" dirty="0" smtClean="0"/>
              <a:t>экономист,</a:t>
            </a:r>
          </a:p>
          <a:p>
            <a:r>
              <a:rPr lang="ru-RU" dirty="0" smtClean="0"/>
              <a:t>механик,</a:t>
            </a:r>
          </a:p>
          <a:p>
            <a:r>
              <a:rPr lang="ru-RU" dirty="0" smtClean="0"/>
              <a:t>машинист поезда,</a:t>
            </a:r>
          </a:p>
          <a:p>
            <a:r>
              <a:rPr lang="ru-RU" dirty="0" smtClean="0"/>
              <a:t>повар.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Группа №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Каскадёр,</a:t>
            </a:r>
          </a:p>
          <a:p>
            <a:r>
              <a:rPr lang="ru-RU" dirty="0" smtClean="0"/>
              <a:t>журналист,</a:t>
            </a:r>
          </a:p>
          <a:p>
            <a:r>
              <a:rPr lang="ru-RU" dirty="0" smtClean="0"/>
              <a:t>менеджер,</a:t>
            </a:r>
          </a:p>
          <a:p>
            <a:r>
              <a:rPr lang="ru-RU" dirty="0" smtClean="0"/>
              <a:t>ветеринар,</a:t>
            </a:r>
          </a:p>
          <a:p>
            <a:r>
              <a:rPr lang="ru-RU" dirty="0" smtClean="0"/>
              <a:t>повар.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362200"/>
            <a:ext cx="7802880" cy="16764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Ищите себя! </a:t>
            </a:r>
            <a:br>
              <a:rPr lang="ru-RU" sz="5400" b="1" dirty="0" smtClean="0"/>
            </a:br>
            <a:r>
              <a:rPr lang="ru-RU" sz="5400" b="1" dirty="0" smtClean="0"/>
              <a:t>Найдите себя!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Профессия</a:t>
            </a:r>
            <a:r>
              <a:rPr lang="ru-RU" dirty="0" smtClean="0"/>
              <a:t>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род трудовой деятельности (занятий) человека, владеющего комплексом специальных теоретических знаний и практических навыков, приобретённых в результате специальной подготовки, опыта работы. Профессиональная деятельность обычно является основным источником дохода.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pPr marL="596646" indent="-514350"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1 группа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«Самые забытые профессии», </a:t>
            </a:r>
          </a:p>
          <a:p>
            <a:pPr marL="596646" indent="-514350"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2 группа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«Самые модные профессии»,</a:t>
            </a:r>
          </a:p>
          <a:p>
            <a:pPr marL="596646" indent="-514350"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3 группа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«Профессии, которые нужны    всегда»,</a:t>
            </a:r>
          </a:p>
          <a:p>
            <a:pPr marL="596646" indent="-514350"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4 группа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«Самые отважные профессии».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«Самые забытые профессии»: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банкоброшник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глашатай,</a:t>
            </a:r>
          </a:p>
          <a:p>
            <a:r>
              <a:rPr lang="ru-RU" dirty="0" err="1" smtClean="0"/>
              <a:t>гонтарь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гужевник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комашник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лирник,</a:t>
            </a:r>
          </a:p>
          <a:p>
            <a:r>
              <a:rPr lang="ru-RU" dirty="0" smtClean="0"/>
              <a:t>лудильщик,</a:t>
            </a:r>
          </a:p>
          <a:p>
            <a:r>
              <a:rPr lang="ru-RU" dirty="0" err="1" smtClean="0"/>
              <a:t>стельмах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тапёр,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ямщик,</a:t>
            </a:r>
          </a:p>
          <a:p>
            <a:r>
              <a:rPr lang="ru-RU" dirty="0" smtClean="0"/>
              <a:t>трубочист,</a:t>
            </a:r>
          </a:p>
          <a:p>
            <a:r>
              <a:rPr lang="ru-RU" dirty="0" smtClean="0"/>
              <a:t>бондарь,</a:t>
            </a:r>
          </a:p>
          <a:p>
            <a:r>
              <a:rPr lang="ru-RU" dirty="0" smtClean="0"/>
              <a:t>конюх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Отгадайте профессию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Глашатай</a:t>
            </a:r>
            <a:endParaRPr lang="ru-RU" dirty="0"/>
          </a:p>
        </p:txBody>
      </p:sp>
      <p:pic>
        <p:nvPicPr>
          <p:cNvPr id="3" name="Рисунок 2" descr="31407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838200"/>
            <a:ext cx="4419600" cy="561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Лирник</a:t>
            </a:r>
            <a:endParaRPr lang="ru-RU" dirty="0"/>
          </a:p>
        </p:txBody>
      </p:sp>
      <p:pic>
        <p:nvPicPr>
          <p:cNvPr id="4" name="Рисунок 3" descr="1001730_PH05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24000"/>
            <a:ext cx="5457825" cy="4391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5|2.7|2.4|2.2|2.2|1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238</TotalTime>
  <Words>268</Words>
  <PresentationFormat>Экран (4:3)</PresentationFormat>
  <Paragraphs>89</Paragraphs>
  <Slides>35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Слайд 1</vt:lpstr>
      <vt:lpstr>Слайд 2</vt:lpstr>
      <vt:lpstr>В МИРЕ ПРОФЕССИЙ</vt:lpstr>
      <vt:lpstr>Профессия - </vt:lpstr>
      <vt:lpstr>Домашнее задание</vt:lpstr>
      <vt:lpstr>«Самые забытые профессии»:</vt:lpstr>
      <vt:lpstr>Отгадайте профессию</vt:lpstr>
      <vt:lpstr>Глашатай</vt:lpstr>
      <vt:lpstr>Лирник</vt:lpstr>
      <vt:lpstr>Тапёр</vt:lpstr>
      <vt:lpstr>Ямщик</vt:lpstr>
      <vt:lpstr>Слайд 12</vt:lpstr>
      <vt:lpstr>«Самые модные профессии»</vt:lpstr>
      <vt:lpstr>Менеджер</vt:lpstr>
      <vt:lpstr>Экономист</vt:lpstr>
      <vt:lpstr>Программист</vt:lpstr>
      <vt:lpstr>Модельер, дизайнер</vt:lpstr>
      <vt:lpstr>Журналист</vt:lpstr>
      <vt:lpstr>Фотограф</vt:lpstr>
      <vt:lpstr>Модель</vt:lpstr>
      <vt:lpstr>Юрист</vt:lpstr>
      <vt:lpstr>«Профессии, которые нужны всегда» </vt:lpstr>
      <vt:lpstr>Врач</vt:lpstr>
      <vt:lpstr>«Самые отважные профессии»</vt:lpstr>
      <vt:lpstr>Самые отважные профессии:</vt:lpstr>
      <vt:lpstr>Пожарные</vt:lpstr>
      <vt:lpstr>Слайд 27</vt:lpstr>
      <vt:lpstr>«Необитаемый остров»</vt:lpstr>
      <vt:lpstr>Слайд 29</vt:lpstr>
      <vt:lpstr>Группа № 1.</vt:lpstr>
      <vt:lpstr>Группа № 2.</vt:lpstr>
      <vt:lpstr>Группа № 3.</vt:lpstr>
      <vt:lpstr>Группа № 4.</vt:lpstr>
      <vt:lpstr>Слайд 34</vt:lpstr>
      <vt:lpstr>Ищите себя!  Найдите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26</cp:revision>
  <dcterms:created xsi:type="dcterms:W3CDTF">2013-02-26T18:38:00Z</dcterms:created>
  <dcterms:modified xsi:type="dcterms:W3CDTF">2013-03-05T17:44:31Z</dcterms:modified>
</cp:coreProperties>
</file>